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7" r:id="rId5"/>
    <p:sldId id="263" r:id="rId6"/>
    <p:sldId id="262" r:id="rId7"/>
    <p:sldId id="270" r:id="rId8"/>
    <p:sldId id="268" r:id="rId9"/>
    <p:sldId id="271" r:id="rId10"/>
    <p:sldId id="272" r:id="rId11"/>
    <p:sldId id="273" r:id="rId12"/>
    <p:sldId id="274" r:id="rId13"/>
    <p:sldId id="282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7" r:id="rId22"/>
    <p:sldId id="288" r:id="rId23"/>
    <p:sldId id="291" r:id="rId24"/>
    <p:sldId id="289" r:id="rId25"/>
    <p:sldId id="290" r:id="rId26"/>
    <p:sldId id="265" r:id="rId27"/>
    <p:sldId id="296" r:id="rId28"/>
    <p:sldId id="293" r:id="rId29"/>
    <p:sldId id="294" r:id="rId30"/>
    <p:sldId id="295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26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2B9A0-F1FA-4733-BF14-5A39F09C0A5D}" v="272" dt="2020-03-13T06:38:35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Wraight" userId="857df18e-9c6c-4cdb-9910-921d66dfcf5c" providerId="ADAL" clId="{2A12B9A0-F1FA-4733-BF14-5A39F09C0A5D}"/>
    <pc:docChg chg="undo custSel mod addSld delSld modSld">
      <pc:chgData name="Jenny Wraight" userId="857df18e-9c6c-4cdb-9910-921d66dfcf5c" providerId="ADAL" clId="{2A12B9A0-F1FA-4733-BF14-5A39F09C0A5D}" dt="2020-03-14T04:07:09.407" v="1778" actId="14100"/>
      <pc:docMkLst>
        <pc:docMk/>
      </pc:docMkLst>
      <pc:sldChg chg="add">
        <pc:chgData name="Jenny Wraight" userId="857df18e-9c6c-4cdb-9910-921d66dfcf5c" providerId="ADAL" clId="{2A12B9A0-F1FA-4733-BF14-5A39F09C0A5D}" dt="2020-03-13T05:12:21.808" v="584"/>
        <pc:sldMkLst>
          <pc:docMk/>
          <pc:sldMk cId="2104116624" sldId="264"/>
        </pc:sldMkLst>
      </pc:sldChg>
      <pc:sldChg chg="del">
        <pc:chgData name="Jenny Wraight" userId="857df18e-9c6c-4cdb-9910-921d66dfcf5c" providerId="ADAL" clId="{2A12B9A0-F1FA-4733-BF14-5A39F09C0A5D}" dt="2020-03-13T05:12:19.230" v="583" actId="2696"/>
        <pc:sldMkLst>
          <pc:docMk/>
          <pc:sldMk cId="3335133896" sldId="264"/>
        </pc:sldMkLst>
      </pc:sldChg>
      <pc:sldChg chg="addSp delSp modSp mod">
        <pc:chgData name="Jenny Wraight" userId="857df18e-9c6c-4cdb-9910-921d66dfcf5c" providerId="ADAL" clId="{2A12B9A0-F1FA-4733-BF14-5A39F09C0A5D}" dt="2020-03-13T05:13:19.894" v="599" actId="20577"/>
        <pc:sldMkLst>
          <pc:docMk/>
          <pc:sldMk cId="1483829171" sldId="265"/>
        </pc:sldMkLst>
        <pc:spChg chg="add del mod">
          <ac:chgData name="Jenny Wraight" userId="857df18e-9c6c-4cdb-9910-921d66dfcf5c" providerId="ADAL" clId="{2A12B9A0-F1FA-4733-BF14-5A39F09C0A5D}" dt="2020-03-13T05:12:52.761" v="595"/>
          <ac:spMkLst>
            <pc:docMk/>
            <pc:sldMk cId="1483829171" sldId="265"/>
            <ac:spMk id="4" creationId="{6BE92E69-7BB3-4AC8-AD57-AA361B2F2B6A}"/>
          </ac:spMkLst>
        </pc:spChg>
        <pc:spChg chg="add mod">
          <ac:chgData name="Jenny Wraight" userId="857df18e-9c6c-4cdb-9910-921d66dfcf5c" providerId="ADAL" clId="{2A12B9A0-F1FA-4733-BF14-5A39F09C0A5D}" dt="2020-03-13T05:13:19.894" v="599" actId="20577"/>
          <ac:spMkLst>
            <pc:docMk/>
            <pc:sldMk cId="1483829171" sldId="265"/>
            <ac:spMk id="5" creationId="{F65C3AF4-F0E5-4B99-8B3A-8EAD036BA09B}"/>
          </ac:spMkLst>
        </pc:spChg>
      </pc:sldChg>
      <pc:sldChg chg="del">
        <pc:chgData name="Jenny Wraight" userId="857df18e-9c6c-4cdb-9910-921d66dfcf5c" providerId="ADAL" clId="{2A12B9A0-F1FA-4733-BF14-5A39F09C0A5D}" dt="2020-03-13T06:39:00.570" v="1771" actId="47"/>
        <pc:sldMkLst>
          <pc:docMk/>
          <pc:sldMk cId="4026800622" sldId="266"/>
        </pc:sldMkLst>
      </pc:sldChg>
      <pc:sldChg chg="add del">
        <pc:chgData name="Jenny Wraight" userId="857df18e-9c6c-4cdb-9910-921d66dfcf5c" providerId="ADAL" clId="{2A12B9A0-F1FA-4733-BF14-5A39F09C0A5D}" dt="2020-03-13T04:32:22.727" v="2" actId="47"/>
        <pc:sldMkLst>
          <pc:docMk/>
          <pc:sldMk cId="653978886" sldId="267"/>
        </pc:sldMkLst>
      </pc:sldChg>
      <pc:sldChg chg="addSp modSp add mod">
        <pc:chgData name="Jenny Wraight" userId="857df18e-9c6c-4cdb-9910-921d66dfcf5c" providerId="ADAL" clId="{2A12B9A0-F1FA-4733-BF14-5A39F09C0A5D}" dt="2020-03-13T04:33:21.014" v="7" actId="255"/>
        <pc:sldMkLst>
          <pc:docMk/>
          <pc:sldMk cId="1378524412" sldId="268"/>
        </pc:sldMkLst>
        <pc:spChg chg="add mod">
          <ac:chgData name="Jenny Wraight" userId="857df18e-9c6c-4cdb-9910-921d66dfcf5c" providerId="ADAL" clId="{2A12B9A0-F1FA-4733-BF14-5A39F09C0A5D}" dt="2020-03-13T04:33:21.014" v="7" actId="255"/>
          <ac:spMkLst>
            <pc:docMk/>
            <pc:sldMk cId="1378524412" sldId="268"/>
            <ac:spMk id="4" creationId="{70704D7B-4F83-49FF-A670-79AB31A68D67}"/>
          </ac:spMkLst>
        </pc:spChg>
      </pc:sldChg>
      <pc:sldChg chg="add del">
        <pc:chgData name="Jenny Wraight" userId="857df18e-9c6c-4cdb-9910-921d66dfcf5c" providerId="ADAL" clId="{2A12B9A0-F1FA-4733-BF14-5A39F09C0A5D}" dt="2020-03-13T04:39:20.279" v="10" actId="47"/>
        <pc:sldMkLst>
          <pc:docMk/>
          <pc:sldMk cId="238710790" sldId="269"/>
        </pc:sldMkLst>
      </pc:sldChg>
      <pc:sldChg chg="addSp modSp add mod">
        <pc:chgData name="Jenny Wraight" userId="857df18e-9c6c-4cdb-9910-921d66dfcf5c" providerId="ADAL" clId="{2A12B9A0-F1FA-4733-BF14-5A39F09C0A5D}" dt="2020-03-13T04:40:23.463" v="19" actId="255"/>
        <pc:sldMkLst>
          <pc:docMk/>
          <pc:sldMk cId="1497884500" sldId="270"/>
        </pc:sldMkLst>
        <pc:spChg chg="add mod">
          <ac:chgData name="Jenny Wraight" userId="857df18e-9c6c-4cdb-9910-921d66dfcf5c" providerId="ADAL" clId="{2A12B9A0-F1FA-4733-BF14-5A39F09C0A5D}" dt="2020-03-13T04:40:23.463" v="19" actId="255"/>
          <ac:spMkLst>
            <pc:docMk/>
            <pc:sldMk cId="1497884500" sldId="270"/>
            <ac:spMk id="4" creationId="{EB57F04A-7E0F-4CD1-9CFB-2F29622A03B3}"/>
          </ac:spMkLst>
        </pc:spChg>
      </pc:sldChg>
      <pc:sldChg chg="addSp delSp modSp add mod">
        <pc:chgData name="Jenny Wraight" userId="857df18e-9c6c-4cdb-9910-921d66dfcf5c" providerId="ADAL" clId="{2A12B9A0-F1FA-4733-BF14-5A39F09C0A5D}" dt="2020-03-13T04:44:15.099" v="40" actId="255"/>
        <pc:sldMkLst>
          <pc:docMk/>
          <pc:sldMk cId="4207389552" sldId="271"/>
        </pc:sldMkLst>
        <pc:spChg chg="add del">
          <ac:chgData name="Jenny Wraight" userId="857df18e-9c6c-4cdb-9910-921d66dfcf5c" providerId="ADAL" clId="{2A12B9A0-F1FA-4733-BF14-5A39F09C0A5D}" dt="2020-03-13T04:41:28.777" v="25"/>
          <ac:spMkLst>
            <pc:docMk/>
            <pc:sldMk cId="4207389552" sldId="271"/>
            <ac:spMk id="4" creationId="{4E9C5380-9E64-47C6-804C-285BE2F346F3}"/>
          </ac:spMkLst>
        </pc:spChg>
        <pc:spChg chg="add mod">
          <ac:chgData name="Jenny Wraight" userId="857df18e-9c6c-4cdb-9910-921d66dfcf5c" providerId="ADAL" clId="{2A12B9A0-F1FA-4733-BF14-5A39F09C0A5D}" dt="2020-03-13T04:44:15.099" v="40" actId="255"/>
          <ac:spMkLst>
            <pc:docMk/>
            <pc:sldMk cId="4207389552" sldId="271"/>
            <ac:spMk id="5" creationId="{9682F30D-210B-4E15-9027-5DCC1B642441}"/>
          </ac:spMkLst>
        </pc:spChg>
      </pc:sldChg>
      <pc:sldChg chg="addSp modSp add mod">
        <pc:chgData name="Jenny Wraight" userId="857df18e-9c6c-4cdb-9910-921d66dfcf5c" providerId="ADAL" clId="{2A12B9A0-F1FA-4733-BF14-5A39F09C0A5D}" dt="2020-03-13T04:45:15.212" v="49" actId="20577"/>
        <pc:sldMkLst>
          <pc:docMk/>
          <pc:sldMk cId="3546025943" sldId="272"/>
        </pc:sldMkLst>
        <pc:spChg chg="add mod">
          <ac:chgData name="Jenny Wraight" userId="857df18e-9c6c-4cdb-9910-921d66dfcf5c" providerId="ADAL" clId="{2A12B9A0-F1FA-4733-BF14-5A39F09C0A5D}" dt="2020-03-13T04:45:15.212" v="49" actId="20577"/>
          <ac:spMkLst>
            <pc:docMk/>
            <pc:sldMk cId="3546025943" sldId="272"/>
            <ac:spMk id="4" creationId="{AE1B1666-434B-44D7-86A0-5EB7712790C4}"/>
          </ac:spMkLst>
        </pc:spChg>
      </pc:sldChg>
      <pc:sldChg chg="addSp modSp add mod">
        <pc:chgData name="Jenny Wraight" userId="857df18e-9c6c-4cdb-9910-921d66dfcf5c" providerId="ADAL" clId="{2A12B9A0-F1FA-4733-BF14-5A39F09C0A5D}" dt="2020-03-13T04:46:21.167" v="92" actId="20577"/>
        <pc:sldMkLst>
          <pc:docMk/>
          <pc:sldMk cId="1143895283" sldId="273"/>
        </pc:sldMkLst>
        <pc:spChg chg="add mod">
          <ac:chgData name="Jenny Wraight" userId="857df18e-9c6c-4cdb-9910-921d66dfcf5c" providerId="ADAL" clId="{2A12B9A0-F1FA-4733-BF14-5A39F09C0A5D}" dt="2020-03-13T04:46:21.167" v="92" actId="20577"/>
          <ac:spMkLst>
            <pc:docMk/>
            <pc:sldMk cId="1143895283" sldId="273"/>
            <ac:spMk id="4" creationId="{ABBF6CE0-E5A9-49AD-84C2-42108A21661F}"/>
          </ac:spMkLst>
        </pc:spChg>
      </pc:sldChg>
      <pc:sldChg chg="addSp modSp add mod">
        <pc:chgData name="Jenny Wraight" userId="857df18e-9c6c-4cdb-9910-921d66dfcf5c" providerId="ADAL" clId="{2A12B9A0-F1FA-4733-BF14-5A39F09C0A5D}" dt="2020-03-13T04:47:17.045" v="134" actId="255"/>
        <pc:sldMkLst>
          <pc:docMk/>
          <pc:sldMk cId="2859034135" sldId="274"/>
        </pc:sldMkLst>
        <pc:spChg chg="add mod">
          <ac:chgData name="Jenny Wraight" userId="857df18e-9c6c-4cdb-9910-921d66dfcf5c" providerId="ADAL" clId="{2A12B9A0-F1FA-4733-BF14-5A39F09C0A5D}" dt="2020-03-13T04:47:17.045" v="134" actId="255"/>
          <ac:spMkLst>
            <pc:docMk/>
            <pc:sldMk cId="2859034135" sldId="274"/>
            <ac:spMk id="4" creationId="{0CCDB0BA-9753-455F-A273-47F1132BCB1E}"/>
          </ac:spMkLst>
        </pc:spChg>
      </pc:sldChg>
      <pc:sldChg chg="add del">
        <pc:chgData name="Jenny Wraight" userId="857df18e-9c6c-4cdb-9910-921d66dfcf5c" providerId="ADAL" clId="{2A12B9A0-F1FA-4733-BF14-5A39F09C0A5D}" dt="2020-03-13T04:47:54.440" v="143" actId="47"/>
        <pc:sldMkLst>
          <pc:docMk/>
          <pc:sldMk cId="2649597853" sldId="275"/>
        </pc:sldMkLst>
      </pc:sldChg>
      <pc:sldChg chg="add del">
        <pc:chgData name="Jenny Wraight" userId="857df18e-9c6c-4cdb-9910-921d66dfcf5c" providerId="ADAL" clId="{2A12B9A0-F1FA-4733-BF14-5A39F09C0A5D}" dt="2020-03-13T04:53:09.254" v="323" actId="47"/>
        <pc:sldMkLst>
          <pc:docMk/>
          <pc:sldMk cId="186832944" sldId="276"/>
        </pc:sldMkLst>
      </pc:sldChg>
      <pc:sldChg chg="modSp add del">
        <pc:chgData name="Jenny Wraight" userId="857df18e-9c6c-4cdb-9910-921d66dfcf5c" providerId="ADAL" clId="{2A12B9A0-F1FA-4733-BF14-5A39F09C0A5D}" dt="2020-03-13T05:12:03.494" v="582" actId="47"/>
        <pc:sldMkLst>
          <pc:docMk/>
          <pc:sldMk cId="2665092148" sldId="277"/>
        </pc:sldMkLst>
        <pc:spChg chg="mod">
          <ac:chgData name="Jenny Wraight" userId="857df18e-9c6c-4cdb-9910-921d66dfcf5c" providerId="ADAL" clId="{2A12B9A0-F1FA-4733-BF14-5A39F09C0A5D}" dt="2020-03-13T05:11:52.277" v="581"/>
          <ac:spMkLst>
            <pc:docMk/>
            <pc:sldMk cId="2665092148" sldId="277"/>
            <ac:spMk id="3" creationId="{7403ACED-F84C-4BF7-844E-9B83C09A7C1F}"/>
          </ac:spMkLst>
        </pc:spChg>
      </pc:sldChg>
      <pc:sldChg chg="addSp modSp add mod">
        <pc:chgData name="Jenny Wraight" userId="857df18e-9c6c-4cdb-9910-921d66dfcf5c" providerId="ADAL" clId="{2A12B9A0-F1FA-4733-BF14-5A39F09C0A5D}" dt="2020-03-13T04:49:51.956" v="239" actId="255"/>
        <pc:sldMkLst>
          <pc:docMk/>
          <pc:sldMk cId="983917391" sldId="278"/>
        </pc:sldMkLst>
        <pc:spChg chg="add mod">
          <ac:chgData name="Jenny Wraight" userId="857df18e-9c6c-4cdb-9910-921d66dfcf5c" providerId="ADAL" clId="{2A12B9A0-F1FA-4733-BF14-5A39F09C0A5D}" dt="2020-03-13T04:49:51.956" v="239" actId="255"/>
          <ac:spMkLst>
            <pc:docMk/>
            <pc:sldMk cId="983917391" sldId="278"/>
            <ac:spMk id="4" creationId="{37E041F6-1A96-49D0-9815-B5867F211285}"/>
          </ac:spMkLst>
        </pc:spChg>
      </pc:sldChg>
      <pc:sldChg chg="addSp modSp add mod">
        <pc:chgData name="Jenny Wraight" userId="857df18e-9c6c-4cdb-9910-921d66dfcf5c" providerId="ADAL" clId="{2A12B9A0-F1FA-4733-BF14-5A39F09C0A5D}" dt="2020-03-13T04:50:57.154" v="278" actId="1076"/>
        <pc:sldMkLst>
          <pc:docMk/>
          <pc:sldMk cId="4232828481" sldId="279"/>
        </pc:sldMkLst>
        <pc:spChg chg="add mod">
          <ac:chgData name="Jenny Wraight" userId="857df18e-9c6c-4cdb-9910-921d66dfcf5c" providerId="ADAL" clId="{2A12B9A0-F1FA-4733-BF14-5A39F09C0A5D}" dt="2020-03-13T04:50:45.710" v="276" actId="255"/>
          <ac:spMkLst>
            <pc:docMk/>
            <pc:sldMk cId="4232828481" sldId="279"/>
            <ac:spMk id="4" creationId="{F8AC2670-A612-433D-A963-915C150545F6}"/>
          </ac:spMkLst>
        </pc:spChg>
        <pc:picChg chg="mod">
          <ac:chgData name="Jenny Wraight" userId="857df18e-9c6c-4cdb-9910-921d66dfcf5c" providerId="ADAL" clId="{2A12B9A0-F1FA-4733-BF14-5A39F09C0A5D}" dt="2020-03-13T04:50:57.154" v="278" actId="1076"/>
          <ac:picMkLst>
            <pc:docMk/>
            <pc:sldMk cId="4232828481" sldId="279"/>
            <ac:picMk id="20" creationId="{CF60432C-21CC-1D4F-A628-446BE200BAFB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4:51:44.821" v="312" actId="255"/>
        <pc:sldMkLst>
          <pc:docMk/>
          <pc:sldMk cId="3057976337" sldId="280"/>
        </pc:sldMkLst>
        <pc:spChg chg="add mod">
          <ac:chgData name="Jenny Wraight" userId="857df18e-9c6c-4cdb-9910-921d66dfcf5c" providerId="ADAL" clId="{2A12B9A0-F1FA-4733-BF14-5A39F09C0A5D}" dt="2020-03-13T04:51:44.821" v="312" actId="255"/>
          <ac:spMkLst>
            <pc:docMk/>
            <pc:sldMk cId="3057976337" sldId="280"/>
            <ac:spMk id="4" creationId="{68B6BCBD-AFA6-422A-BFF6-1AA95745CA43}"/>
          </ac:spMkLst>
        </pc:spChg>
      </pc:sldChg>
      <pc:sldChg chg="addSp modSp add mod">
        <pc:chgData name="Jenny Wraight" userId="857df18e-9c6c-4cdb-9910-921d66dfcf5c" providerId="ADAL" clId="{2A12B9A0-F1FA-4733-BF14-5A39F09C0A5D}" dt="2020-03-14T04:07:09.407" v="1778" actId="14100"/>
        <pc:sldMkLst>
          <pc:docMk/>
          <pc:sldMk cId="878216918" sldId="281"/>
        </pc:sldMkLst>
        <pc:spChg chg="add mod">
          <ac:chgData name="Jenny Wraight" userId="857df18e-9c6c-4cdb-9910-921d66dfcf5c" providerId="ADAL" clId="{2A12B9A0-F1FA-4733-BF14-5A39F09C0A5D}" dt="2020-03-14T04:07:09.407" v="1778" actId="14100"/>
          <ac:spMkLst>
            <pc:docMk/>
            <pc:sldMk cId="878216918" sldId="281"/>
            <ac:spMk id="4" creationId="{513F7CCB-BC91-4A58-BA30-52CDFFA9E5C3}"/>
          </ac:spMkLst>
        </pc:spChg>
        <pc:picChg chg="mod">
          <ac:chgData name="Jenny Wraight" userId="857df18e-9c6c-4cdb-9910-921d66dfcf5c" providerId="ADAL" clId="{2A12B9A0-F1FA-4733-BF14-5A39F09C0A5D}" dt="2020-03-13T04:52:15.376" v="314" actId="1076"/>
          <ac:picMkLst>
            <pc:docMk/>
            <pc:sldMk cId="878216918" sldId="281"/>
            <ac:picMk id="20" creationId="{CF60432C-21CC-1D4F-A628-446BE200BAFB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4:49:03.032" v="201" actId="14100"/>
        <pc:sldMkLst>
          <pc:docMk/>
          <pc:sldMk cId="1110124108" sldId="282"/>
        </pc:sldMkLst>
        <pc:spChg chg="add del mod">
          <ac:chgData name="Jenny Wraight" userId="857df18e-9c6c-4cdb-9910-921d66dfcf5c" providerId="ADAL" clId="{2A12B9A0-F1FA-4733-BF14-5A39F09C0A5D}" dt="2020-03-13T04:48:05.209" v="145" actId="767"/>
          <ac:spMkLst>
            <pc:docMk/>
            <pc:sldMk cId="1110124108" sldId="282"/>
            <ac:spMk id="4" creationId="{26062116-D118-4103-8F53-B2353B99D5DD}"/>
          </ac:spMkLst>
        </pc:spChg>
        <pc:spChg chg="add mod">
          <ac:chgData name="Jenny Wraight" userId="857df18e-9c6c-4cdb-9910-921d66dfcf5c" providerId="ADAL" clId="{2A12B9A0-F1FA-4733-BF14-5A39F09C0A5D}" dt="2020-03-13T04:49:03.032" v="201" actId="14100"/>
          <ac:spMkLst>
            <pc:docMk/>
            <pc:sldMk cId="1110124108" sldId="282"/>
            <ac:spMk id="5" creationId="{9F65D1F5-9440-482F-9098-5113BC19399C}"/>
          </ac:spMkLst>
        </pc:spChg>
      </pc:sldChg>
      <pc:sldChg chg="addSp modSp add mod">
        <pc:chgData name="Jenny Wraight" userId="857df18e-9c6c-4cdb-9910-921d66dfcf5c" providerId="ADAL" clId="{2A12B9A0-F1FA-4733-BF14-5A39F09C0A5D}" dt="2020-03-13T04:54:19.203" v="356" actId="255"/>
        <pc:sldMkLst>
          <pc:docMk/>
          <pc:sldMk cId="3633804230" sldId="283"/>
        </pc:sldMkLst>
        <pc:spChg chg="add mod">
          <ac:chgData name="Jenny Wraight" userId="857df18e-9c6c-4cdb-9910-921d66dfcf5c" providerId="ADAL" clId="{2A12B9A0-F1FA-4733-BF14-5A39F09C0A5D}" dt="2020-03-13T04:54:19.203" v="356" actId="255"/>
          <ac:spMkLst>
            <pc:docMk/>
            <pc:sldMk cId="3633804230" sldId="283"/>
            <ac:spMk id="4" creationId="{9EEFAA0B-AF91-4613-9FC2-CAE1CDD1BAFF}"/>
          </ac:spMkLst>
        </pc:spChg>
        <pc:picChg chg="mod">
          <ac:chgData name="Jenny Wraight" userId="857df18e-9c6c-4cdb-9910-921d66dfcf5c" providerId="ADAL" clId="{2A12B9A0-F1FA-4733-BF14-5A39F09C0A5D}" dt="2020-03-13T04:53:53.127" v="325" actId="1076"/>
          <ac:picMkLst>
            <pc:docMk/>
            <pc:sldMk cId="3633804230" sldId="283"/>
            <ac:picMk id="20" creationId="{CF60432C-21CC-1D4F-A628-446BE200BAFB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4:54:47.356" v="360" actId="1076"/>
        <pc:sldMkLst>
          <pc:docMk/>
          <pc:sldMk cId="3463136322" sldId="284"/>
        </pc:sldMkLst>
        <pc:spChg chg="add mod">
          <ac:chgData name="Jenny Wraight" userId="857df18e-9c6c-4cdb-9910-921d66dfcf5c" providerId="ADAL" clId="{2A12B9A0-F1FA-4733-BF14-5A39F09C0A5D}" dt="2020-03-13T04:54:46.415" v="359" actId="255"/>
          <ac:spMkLst>
            <pc:docMk/>
            <pc:sldMk cId="3463136322" sldId="284"/>
            <ac:spMk id="4" creationId="{8B39A161-5468-4096-828B-840384F93E2E}"/>
          </ac:spMkLst>
        </pc:spChg>
        <pc:picChg chg="mod">
          <ac:chgData name="Jenny Wraight" userId="857df18e-9c6c-4cdb-9910-921d66dfcf5c" providerId="ADAL" clId="{2A12B9A0-F1FA-4733-BF14-5A39F09C0A5D}" dt="2020-03-13T04:54:47.356" v="360" actId="1076"/>
          <ac:picMkLst>
            <pc:docMk/>
            <pc:sldMk cId="3463136322" sldId="284"/>
            <ac:picMk id="20" creationId="{CF60432C-21CC-1D4F-A628-446BE200BAFB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00:25.137" v="444"/>
        <pc:sldMkLst>
          <pc:docMk/>
          <pc:sldMk cId="1570054025" sldId="285"/>
        </pc:sldMkLst>
        <pc:spChg chg="add mod">
          <ac:chgData name="Jenny Wraight" userId="857df18e-9c6c-4cdb-9910-921d66dfcf5c" providerId="ADAL" clId="{2A12B9A0-F1FA-4733-BF14-5A39F09C0A5D}" dt="2020-03-13T05:00:25.137" v="444"/>
          <ac:spMkLst>
            <pc:docMk/>
            <pc:sldMk cId="1570054025" sldId="285"/>
            <ac:spMk id="4" creationId="{AED98688-66FA-402C-84B5-77B1C2C0356A}"/>
          </ac:spMkLst>
        </pc:spChg>
        <pc:picChg chg="mod">
          <ac:chgData name="Jenny Wraight" userId="857df18e-9c6c-4cdb-9910-921d66dfcf5c" providerId="ADAL" clId="{2A12B9A0-F1FA-4733-BF14-5A39F09C0A5D}" dt="2020-03-13T04:59:30.176" v="376" actId="1076"/>
          <ac:picMkLst>
            <pc:docMk/>
            <pc:sldMk cId="1570054025" sldId="285"/>
            <ac:picMk id="20" creationId="{CF60432C-21CC-1D4F-A628-446BE200BAFB}"/>
          </ac:picMkLst>
        </pc:picChg>
      </pc:sldChg>
      <pc:sldChg chg="addSp delSp modSp add del mod setBg">
        <pc:chgData name="Jenny Wraight" userId="857df18e-9c6c-4cdb-9910-921d66dfcf5c" providerId="ADAL" clId="{2A12B9A0-F1FA-4733-BF14-5A39F09C0A5D}" dt="2020-03-14T00:50:44.191" v="1773" actId="47"/>
        <pc:sldMkLst>
          <pc:docMk/>
          <pc:sldMk cId="3898470454" sldId="286"/>
        </pc:sldMkLst>
        <pc:spChg chg="add">
          <ac:chgData name="Jenny Wraight" userId="857df18e-9c6c-4cdb-9910-921d66dfcf5c" providerId="ADAL" clId="{2A12B9A0-F1FA-4733-BF14-5A39F09C0A5D}" dt="2020-03-13T04:58:54.138" v="374" actId="26606"/>
          <ac:spMkLst>
            <pc:docMk/>
            <pc:sldMk cId="3898470454" sldId="286"/>
            <ac:spMk id="73" creationId="{57845966-6EFC-468A-9CC7-BAB4B95854E7}"/>
          </ac:spMkLst>
        </pc:spChg>
        <pc:spChg chg="add">
          <ac:chgData name="Jenny Wraight" userId="857df18e-9c6c-4cdb-9910-921d66dfcf5c" providerId="ADAL" clId="{2A12B9A0-F1FA-4733-BF14-5A39F09C0A5D}" dt="2020-03-13T04:58:54.138" v="374" actId="26606"/>
          <ac:spMkLst>
            <pc:docMk/>
            <pc:sldMk cId="3898470454" sldId="286"/>
            <ac:spMk id="77" creationId="{ADAD1991-FFD1-4E94-ABAB-7560D33008E4}"/>
          </ac:spMkLst>
        </pc:spChg>
        <pc:picChg chg="add">
          <ac:chgData name="Jenny Wraight" userId="857df18e-9c6c-4cdb-9910-921d66dfcf5c" providerId="ADAL" clId="{2A12B9A0-F1FA-4733-BF14-5A39F09C0A5D}" dt="2020-03-13T04:58:54.138" v="374" actId="26606"/>
          <ac:picMkLst>
            <pc:docMk/>
            <pc:sldMk cId="3898470454" sldId="286"/>
            <ac:picMk id="75" creationId="{75554383-98AF-4A47-BB65-705FAAA4BE6A}"/>
          </ac:picMkLst>
        </pc:picChg>
        <pc:picChg chg="add del mod">
          <ac:chgData name="Jenny Wraight" userId="857df18e-9c6c-4cdb-9910-921d66dfcf5c" providerId="ADAL" clId="{2A12B9A0-F1FA-4733-BF14-5A39F09C0A5D}" dt="2020-03-13T04:57:51.047" v="372" actId="478"/>
          <ac:picMkLst>
            <pc:docMk/>
            <pc:sldMk cId="3898470454" sldId="286"/>
            <ac:picMk id="2050" creationId="{9FF7D43B-A00A-45E3-B5F3-BFE24248F500}"/>
          </ac:picMkLst>
        </pc:picChg>
        <pc:picChg chg="add mod">
          <ac:chgData name="Jenny Wraight" userId="857df18e-9c6c-4cdb-9910-921d66dfcf5c" providerId="ADAL" clId="{2A12B9A0-F1FA-4733-BF14-5A39F09C0A5D}" dt="2020-03-13T04:58:54.138" v="374" actId="26606"/>
          <ac:picMkLst>
            <pc:docMk/>
            <pc:sldMk cId="3898470454" sldId="286"/>
            <ac:picMk id="2052" creationId="{23B6AAAE-F294-438F-B62F-89CCFBFBAA6C}"/>
          </ac:picMkLst>
        </pc:picChg>
      </pc:sldChg>
      <pc:sldChg chg="addSp delSp modSp add del mod setBg">
        <pc:chgData name="Jenny Wraight" userId="857df18e-9c6c-4cdb-9910-921d66dfcf5c" providerId="ADAL" clId="{2A12B9A0-F1FA-4733-BF14-5A39F09C0A5D}" dt="2020-03-13T04:57:36.105" v="366" actId="47"/>
        <pc:sldMkLst>
          <pc:docMk/>
          <pc:sldMk cId="4167783388" sldId="286"/>
        </pc:sldMkLst>
        <pc:spChg chg="add">
          <ac:chgData name="Jenny Wraight" userId="857df18e-9c6c-4cdb-9910-921d66dfcf5c" providerId="ADAL" clId="{2A12B9A0-F1FA-4733-BF14-5A39F09C0A5D}" dt="2020-03-13T04:55:52.972" v="363" actId="26606"/>
          <ac:spMkLst>
            <pc:docMk/>
            <pc:sldMk cId="4167783388" sldId="286"/>
            <ac:spMk id="71" creationId="{57845966-6EFC-468A-9CC7-BAB4B95854E7}"/>
          </ac:spMkLst>
        </pc:spChg>
        <pc:spChg chg="add">
          <ac:chgData name="Jenny Wraight" userId="857df18e-9c6c-4cdb-9910-921d66dfcf5c" providerId="ADAL" clId="{2A12B9A0-F1FA-4733-BF14-5A39F09C0A5D}" dt="2020-03-13T04:55:52.972" v="363" actId="26606"/>
          <ac:spMkLst>
            <pc:docMk/>
            <pc:sldMk cId="4167783388" sldId="286"/>
            <ac:spMk id="75" creationId="{ADAD1991-FFD1-4E94-ABAB-7560D33008E4}"/>
          </ac:spMkLst>
        </pc:spChg>
        <pc:picChg chg="add">
          <ac:chgData name="Jenny Wraight" userId="857df18e-9c6c-4cdb-9910-921d66dfcf5c" providerId="ADAL" clId="{2A12B9A0-F1FA-4733-BF14-5A39F09C0A5D}" dt="2020-03-13T04:55:52.972" v="363" actId="26606"/>
          <ac:picMkLst>
            <pc:docMk/>
            <pc:sldMk cId="4167783388" sldId="286"/>
            <ac:picMk id="73" creationId="{75554383-98AF-4A47-BB65-705FAAA4BE6A}"/>
          </ac:picMkLst>
        </pc:picChg>
        <pc:picChg chg="add del mod">
          <ac:chgData name="Jenny Wraight" userId="857df18e-9c6c-4cdb-9910-921d66dfcf5c" providerId="ADAL" clId="{2A12B9A0-F1FA-4733-BF14-5A39F09C0A5D}" dt="2020-03-13T04:57:23.760" v="364" actId="478"/>
          <ac:picMkLst>
            <pc:docMk/>
            <pc:sldMk cId="4167783388" sldId="286"/>
            <ac:picMk id="1026" creationId="{D0CDB4F4-9682-407D-8E0E-19C46F46C5C3}"/>
          </ac:picMkLst>
        </pc:picChg>
        <pc:picChg chg="add">
          <ac:chgData name="Jenny Wraight" userId="857df18e-9c6c-4cdb-9910-921d66dfcf5c" providerId="ADAL" clId="{2A12B9A0-F1FA-4733-BF14-5A39F09C0A5D}" dt="2020-03-13T04:57:27.087" v="365"/>
          <ac:picMkLst>
            <pc:docMk/>
            <pc:sldMk cId="4167783388" sldId="286"/>
            <ac:picMk id="1028" creationId="{FF177A6F-8C29-4811-B304-72DCD4261A52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07:18.437" v="494"/>
        <pc:sldMkLst>
          <pc:docMk/>
          <pc:sldMk cId="4021187313" sldId="287"/>
        </pc:sldMkLst>
        <pc:picChg chg="add mod">
          <ac:chgData name="Jenny Wraight" userId="857df18e-9c6c-4cdb-9910-921d66dfcf5c" providerId="ADAL" clId="{2A12B9A0-F1FA-4733-BF14-5A39F09C0A5D}" dt="2020-03-13T05:04:33.747" v="461" actId="14100"/>
          <ac:picMkLst>
            <pc:docMk/>
            <pc:sldMk cId="4021187313" sldId="287"/>
            <ac:picMk id="5" creationId="{43895CF8-B9F6-4EC0-B97F-1ECACA80F866}"/>
          </ac:picMkLst>
        </pc:picChg>
        <pc:picChg chg="add mod">
          <ac:chgData name="Jenny Wraight" userId="857df18e-9c6c-4cdb-9910-921d66dfcf5c" providerId="ADAL" clId="{2A12B9A0-F1FA-4733-BF14-5A39F09C0A5D}" dt="2020-03-13T05:05:02.101" v="464" actId="571"/>
          <ac:picMkLst>
            <pc:docMk/>
            <pc:sldMk cId="4021187313" sldId="287"/>
            <ac:picMk id="6" creationId="{8CCD6F78-7C25-4D53-9E66-B612860596C4}"/>
          </ac:picMkLst>
        </pc:picChg>
        <pc:picChg chg="add">
          <ac:chgData name="Jenny Wraight" userId="857df18e-9c6c-4cdb-9910-921d66dfcf5c" providerId="ADAL" clId="{2A12B9A0-F1FA-4733-BF14-5A39F09C0A5D}" dt="2020-03-13T05:07:18.437" v="494"/>
          <ac:picMkLst>
            <pc:docMk/>
            <pc:sldMk cId="4021187313" sldId="287"/>
            <ac:picMk id="7" creationId="{DC444EBE-4CC9-40ED-9137-B06A369BD43F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08:22.350" v="516" actId="207"/>
        <pc:sldMkLst>
          <pc:docMk/>
          <pc:sldMk cId="4046901171" sldId="288"/>
        </pc:sldMkLst>
        <pc:spChg chg="add mod">
          <ac:chgData name="Jenny Wraight" userId="857df18e-9c6c-4cdb-9910-921d66dfcf5c" providerId="ADAL" clId="{2A12B9A0-F1FA-4733-BF14-5A39F09C0A5D}" dt="2020-03-13T05:08:22.350" v="516" actId="207"/>
          <ac:spMkLst>
            <pc:docMk/>
            <pc:sldMk cId="4046901171" sldId="288"/>
            <ac:spMk id="4" creationId="{A76C1D85-CEB6-45D2-995F-462A2FF1E54C}"/>
          </ac:spMkLst>
        </pc:spChg>
        <pc:picChg chg="add del">
          <ac:chgData name="Jenny Wraight" userId="857df18e-9c6c-4cdb-9910-921d66dfcf5c" providerId="ADAL" clId="{2A12B9A0-F1FA-4733-BF14-5A39F09C0A5D}" dt="2020-03-13T05:04:54.223" v="463"/>
          <ac:picMkLst>
            <pc:docMk/>
            <pc:sldMk cId="4046901171" sldId="288"/>
            <ac:picMk id="5" creationId="{48DA3902-4EA6-4DFC-BFDF-E8C9EC44D1E8}"/>
          </ac:picMkLst>
        </pc:picChg>
        <pc:picChg chg="add del">
          <ac:chgData name="Jenny Wraight" userId="857df18e-9c6c-4cdb-9910-921d66dfcf5c" providerId="ADAL" clId="{2A12B9A0-F1FA-4733-BF14-5A39F09C0A5D}" dt="2020-03-13T05:05:10.307" v="466"/>
          <ac:picMkLst>
            <pc:docMk/>
            <pc:sldMk cId="4046901171" sldId="288"/>
            <ac:picMk id="6" creationId="{3D692002-8109-49D8-986E-D7D706BE26E9}"/>
          </ac:picMkLst>
        </pc:picChg>
        <pc:picChg chg="add mod">
          <ac:chgData name="Jenny Wraight" userId="857df18e-9c6c-4cdb-9910-921d66dfcf5c" providerId="ADAL" clId="{2A12B9A0-F1FA-4733-BF14-5A39F09C0A5D}" dt="2020-03-13T05:06:15.818" v="491" actId="1076"/>
          <ac:picMkLst>
            <pc:docMk/>
            <pc:sldMk cId="4046901171" sldId="288"/>
            <ac:picMk id="7" creationId="{8BC19003-E560-4BC7-9DD1-FAE35F2F2915}"/>
          </ac:picMkLst>
        </pc:picChg>
        <pc:picChg chg="mod">
          <ac:chgData name="Jenny Wraight" userId="857df18e-9c6c-4cdb-9910-921d66dfcf5c" providerId="ADAL" clId="{2A12B9A0-F1FA-4733-BF14-5A39F09C0A5D}" dt="2020-03-13T05:05:17.271" v="467" actId="1076"/>
          <ac:picMkLst>
            <pc:docMk/>
            <pc:sldMk cId="4046901171" sldId="288"/>
            <ac:picMk id="20" creationId="{CF60432C-21CC-1D4F-A628-446BE200BAFB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10:32.956" v="563" actId="1076"/>
        <pc:sldMkLst>
          <pc:docMk/>
          <pc:sldMk cId="1203855143" sldId="289"/>
        </pc:sldMkLst>
        <pc:spChg chg="add mod">
          <ac:chgData name="Jenny Wraight" userId="857df18e-9c6c-4cdb-9910-921d66dfcf5c" providerId="ADAL" clId="{2A12B9A0-F1FA-4733-BF14-5A39F09C0A5D}" dt="2020-03-13T05:10:32.956" v="563" actId="1076"/>
          <ac:spMkLst>
            <pc:docMk/>
            <pc:sldMk cId="1203855143" sldId="289"/>
            <ac:spMk id="4" creationId="{9C64D43D-DEC7-4E72-8066-A86CDDC491B2}"/>
          </ac:spMkLst>
        </pc:spChg>
        <pc:picChg chg="add">
          <ac:chgData name="Jenny Wraight" userId="857df18e-9c6c-4cdb-9910-921d66dfcf5c" providerId="ADAL" clId="{2A12B9A0-F1FA-4733-BF14-5A39F09C0A5D}" dt="2020-03-13T05:08:57.609" v="518"/>
          <ac:picMkLst>
            <pc:docMk/>
            <pc:sldMk cId="1203855143" sldId="289"/>
            <ac:picMk id="5" creationId="{39FA4ECF-108B-40E0-A4C5-23558E396572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11:05.672" v="580" actId="14100"/>
        <pc:sldMkLst>
          <pc:docMk/>
          <pc:sldMk cId="3634104279" sldId="290"/>
        </pc:sldMkLst>
        <pc:spChg chg="add mod">
          <ac:chgData name="Jenny Wraight" userId="857df18e-9c6c-4cdb-9910-921d66dfcf5c" providerId="ADAL" clId="{2A12B9A0-F1FA-4733-BF14-5A39F09C0A5D}" dt="2020-03-13T05:11:05.672" v="580" actId="14100"/>
          <ac:spMkLst>
            <pc:docMk/>
            <pc:sldMk cId="3634104279" sldId="290"/>
            <ac:spMk id="4" creationId="{235E0E38-514C-4C7C-A394-D8D5D00C9FFC}"/>
          </ac:spMkLst>
        </pc:spChg>
        <pc:picChg chg="add">
          <ac:chgData name="Jenny Wraight" userId="857df18e-9c6c-4cdb-9910-921d66dfcf5c" providerId="ADAL" clId="{2A12B9A0-F1FA-4733-BF14-5A39F09C0A5D}" dt="2020-03-13T05:08:59.429" v="519"/>
          <ac:picMkLst>
            <pc:docMk/>
            <pc:sldMk cId="3634104279" sldId="290"/>
            <ac:picMk id="5" creationId="{59465580-C896-4804-BDA0-9B8D5065ABB3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09:47.733" v="539" actId="1076"/>
        <pc:sldMkLst>
          <pc:docMk/>
          <pc:sldMk cId="98282630" sldId="291"/>
        </pc:sldMkLst>
        <pc:spChg chg="add mod">
          <ac:chgData name="Jenny Wraight" userId="857df18e-9c6c-4cdb-9910-921d66dfcf5c" providerId="ADAL" clId="{2A12B9A0-F1FA-4733-BF14-5A39F09C0A5D}" dt="2020-03-13T05:09:47.733" v="539" actId="1076"/>
          <ac:spMkLst>
            <pc:docMk/>
            <pc:sldMk cId="98282630" sldId="291"/>
            <ac:spMk id="4" creationId="{E53CCB4E-80AB-4AB6-ABB0-433E4EFA0FFD}"/>
          </ac:spMkLst>
        </pc:spChg>
        <pc:picChg chg="add">
          <ac:chgData name="Jenny Wraight" userId="857df18e-9c6c-4cdb-9910-921d66dfcf5c" providerId="ADAL" clId="{2A12B9A0-F1FA-4733-BF14-5A39F09C0A5D}" dt="2020-03-13T05:08:55.302" v="517"/>
          <ac:picMkLst>
            <pc:docMk/>
            <pc:sldMk cId="98282630" sldId="291"/>
            <ac:picMk id="5" creationId="{02517F74-A055-429B-A3F6-DB6833934155}"/>
          </ac:picMkLst>
        </pc:picChg>
      </pc:sldChg>
      <pc:sldChg chg="addSp delSp modSp add del mod setBg">
        <pc:chgData name="Jenny Wraight" userId="857df18e-9c6c-4cdb-9910-921d66dfcf5c" providerId="ADAL" clId="{2A12B9A0-F1FA-4733-BF14-5A39F09C0A5D}" dt="2020-03-13T05:07:09.582" v="493" actId="47"/>
        <pc:sldMkLst>
          <pc:docMk/>
          <pc:sldMk cId="2131734723" sldId="291"/>
        </pc:sldMkLst>
        <pc:picChg chg="add del mod">
          <ac:chgData name="Jenny Wraight" userId="857df18e-9c6c-4cdb-9910-921d66dfcf5c" providerId="ADAL" clId="{2A12B9A0-F1FA-4733-BF14-5A39F09C0A5D}" dt="2020-03-13T05:01:38.203" v="453" actId="478"/>
          <ac:picMkLst>
            <pc:docMk/>
            <pc:sldMk cId="2131734723" sldId="291"/>
            <ac:picMk id="2" creationId="{0C015C31-07B6-4E3A-8C5F-B4DCA241F31A}"/>
          </ac:picMkLst>
        </pc:picChg>
        <pc:picChg chg="add mod">
          <ac:chgData name="Jenny Wraight" userId="857df18e-9c6c-4cdb-9910-921d66dfcf5c" providerId="ADAL" clId="{2A12B9A0-F1FA-4733-BF14-5A39F09C0A5D}" dt="2020-03-13T05:03:58.556" v="458" actId="26606"/>
          <ac:picMkLst>
            <pc:docMk/>
            <pc:sldMk cId="2131734723" sldId="291"/>
            <ac:picMk id="3" creationId="{CEFEB652-5010-4600-884B-23488EE18F00}"/>
          </ac:picMkLst>
        </pc:picChg>
      </pc:sldChg>
      <pc:sldChg chg="add del">
        <pc:chgData name="Jenny Wraight" userId="857df18e-9c6c-4cdb-9910-921d66dfcf5c" providerId="ADAL" clId="{2A12B9A0-F1FA-4733-BF14-5A39F09C0A5D}" dt="2020-03-13T05:07:29.415" v="496"/>
        <pc:sldMkLst>
          <pc:docMk/>
          <pc:sldMk cId="3244412230" sldId="291"/>
        </pc:sldMkLst>
      </pc:sldChg>
      <pc:sldChg chg="add del">
        <pc:chgData name="Jenny Wraight" userId="857df18e-9c6c-4cdb-9910-921d66dfcf5c" providerId="ADAL" clId="{2A12B9A0-F1FA-4733-BF14-5A39F09C0A5D}" dt="2020-03-13T05:12:42.239" v="591" actId="47"/>
        <pc:sldMkLst>
          <pc:docMk/>
          <pc:sldMk cId="887578471" sldId="292"/>
        </pc:sldMkLst>
      </pc:sldChg>
      <pc:sldChg chg="addSp modSp add mod">
        <pc:chgData name="Jenny Wraight" userId="857df18e-9c6c-4cdb-9910-921d66dfcf5c" providerId="ADAL" clId="{2A12B9A0-F1FA-4733-BF14-5A39F09C0A5D}" dt="2020-03-13T05:14:30.908" v="607" actId="20577"/>
        <pc:sldMkLst>
          <pc:docMk/>
          <pc:sldMk cId="62057107" sldId="293"/>
        </pc:sldMkLst>
        <pc:spChg chg="add mod">
          <ac:chgData name="Jenny Wraight" userId="857df18e-9c6c-4cdb-9910-921d66dfcf5c" providerId="ADAL" clId="{2A12B9A0-F1FA-4733-BF14-5A39F09C0A5D}" dt="2020-03-13T05:14:30.908" v="607" actId="20577"/>
          <ac:spMkLst>
            <pc:docMk/>
            <pc:sldMk cId="62057107" sldId="293"/>
            <ac:spMk id="4" creationId="{544A23B7-0340-462F-9A3B-FB489CA66D36}"/>
          </ac:spMkLst>
        </pc:spChg>
      </pc:sldChg>
      <pc:sldChg chg="add del">
        <pc:chgData name="Jenny Wraight" userId="857df18e-9c6c-4cdb-9910-921d66dfcf5c" providerId="ADAL" clId="{2A12B9A0-F1FA-4733-BF14-5A39F09C0A5D}" dt="2020-03-13T05:12:35.511" v="587" actId="47"/>
        <pc:sldMkLst>
          <pc:docMk/>
          <pc:sldMk cId="1930056696" sldId="293"/>
        </pc:sldMkLst>
      </pc:sldChg>
      <pc:sldChg chg="addSp modSp add mod">
        <pc:chgData name="Jenny Wraight" userId="857df18e-9c6c-4cdb-9910-921d66dfcf5c" providerId="ADAL" clId="{2A12B9A0-F1FA-4733-BF14-5A39F09C0A5D}" dt="2020-03-13T05:15:45.468" v="617" actId="20577"/>
        <pc:sldMkLst>
          <pc:docMk/>
          <pc:sldMk cId="4044349231" sldId="294"/>
        </pc:sldMkLst>
        <pc:spChg chg="add mod">
          <ac:chgData name="Jenny Wraight" userId="857df18e-9c6c-4cdb-9910-921d66dfcf5c" providerId="ADAL" clId="{2A12B9A0-F1FA-4733-BF14-5A39F09C0A5D}" dt="2020-03-13T05:15:45.468" v="617" actId="20577"/>
          <ac:spMkLst>
            <pc:docMk/>
            <pc:sldMk cId="4044349231" sldId="294"/>
            <ac:spMk id="4" creationId="{B5DC1A1E-E762-43F2-9FA1-3ED6A3D0FA25}"/>
          </ac:spMkLst>
        </pc:spChg>
        <pc:picChg chg="mod">
          <ac:chgData name="Jenny Wraight" userId="857df18e-9c6c-4cdb-9910-921d66dfcf5c" providerId="ADAL" clId="{2A12B9A0-F1FA-4733-BF14-5A39F09C0A5D}" dt="2020-03-13T05:15:39.858" v="615" actId="1076"/>
          <ac:picMkLst>
            <pc:docMk/>
            <pc:sldMk cId="4044349231" sldId="294"/>
            <ac:picMk id="20" creationId="{CF60432C-21CC-1D4F-A628-446BE200BAFB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18:29.120" v="628" actId="478"/>
        <pc:sldMkLst>
          <pc:docMk/>
          <pc:sldMk cId="754755975" sldId="295"/>
        </pc:sldMkLst>
        <pc:spChg chg="add mod">
          <ac:chgData name="Jenny Wraight" userId="857df18e-9c6c-4cdb-9910-921d66dfcf5c" providerId="ADAL" clId="{2A12B9A0-F1FA-4733-BF14-5A39F09C0A5D}" dt="2020-03-13T05:16:57.554" v="622" actId="20577"/>
          <ac:spMkLst>
            <pc:docMk/>
            <pc:sldMk cId="754755975" sldId="295"/>
            <ac:spMk id="4" creationId="{6C63EA8A-5255-4279-A337-4580565055D2}"/>
          </ac:spMkLst>
        </pc:spChg>
        <pc:picChg chg="add del">
          <ac:chgData name="Jenny Wraight" userId="857df18e-9c6c-4cdb-9910-921d66dfcf5c" providerId="ADAL" clId="{2A12B9A0-F1FA-4733-BF14-5A39F09C0A5D}" dt="2020-03-13T05:18:15.390" v="624" actId="478"/>
          <ac:picMkLst>
            <pc:docMk/>
            <pc:sldMk cId="754755975" sldId="295"/>
            <ac:picMk id="6" creationId="{B16C8D2F-87A9-4D0C-B16B-E3FF7ABFFB12}"/>
          </ac:picMkLst>
        </pc:picChg>
        <pc:picChg chg="add del">
          <ac:chgData name="Jenny Wraight" userId="857df18e-9c6c-4cdb-9910-921d66dfcf5c" providerId="ADAL" clId="{2A12B9A0-F1FA-4733-BF14-5A39F09C0A5D}" dt="2020-03-13T05:18:29.120" v="628" actId="478"/>
          <ac:picMkLst>
            <pc:docMk/>
            <pc:sldMk cId="754755975" sldId="295"/>
            <ac:picMk id="7" creationId="{544EF158-6DC0-4323-881B-2CBBD8F1E741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14:36.380" v="609" actId="20577"/>
        <pc:sldMkLst>
          <pc:docMk/>
          <pc:sldMk cId="1146333704" sldId="296"/>
        </pc:sldMkLst>
        <pc:spChg chg="add mod">
          <ac:chgData name="Jenny Wraight" userId="857df18e-9c6c-4cdb-9910-921d66dfcf5c" providerId="ADAL" clId="{2A12B9A0-F1FA-4733-BF14-5A39F09C0A5D}" dt="2020-03-13T05:14:36.380" v="609" actId="20577"/>
          <ac:spMkLst>
            <pc:docMk/>
            <pc:sldMk cId="1146333704" sldId="296"/>
            <ac:spMk id="4" creationId="{61ED13A8-DF2C-4F28-8FEC-33A7F791342D}"/>
          </ac:spMkLst>
        </pc:spChg>
      </pc:sldChg>
      <pc:sldChg chg="addSp delSp modSp add mod">
        <pc:chgData name="Jenny Wraight" userId="857df18e-9c6c-4cdb-9910-921d66dfcf5c" providerId="ADAL" clId="{2A12B9A0-F1FA-4733-BF14-5A39F09C0A5D}" dt="2020-03-13T05:20:10.424" v="722" actId="1076"/>
        <pc:sldMkLst>
          <pc:docMk/>
          <pc:sldMk cId="3642475681" sldId="297"/>
        </pc:sldMkLst>
        <pc:spChg chg="add mod">
          <ac:chgData name="Jenny Wraight" userId="857df18e-9c6c-4cdb-9910-921d66dfcf5c" providerId="ADAL" clId="{2A12B9A0-F1FA-4733-BF14-5A39F09C0A5D}" dt="2020-03-13T05:20:03.603" v="721" actId="12"/>
          <ac:spMkLst>
            <pc:docMk/>
            <pc:sldMk cId="3642475681" sldId="297"/>
            <ac:spMk id="4" creationId="{A9C8F46B-B72C-4B67-97CD-510AB2C8D388}"/>
          </ac:spMkLst>
        </pc:spChg>
        <pc:picChg chg="add mod">
          <ac:chgData name="Jenny Wraight" userId="857df18e-9c6c-4cdb-9910-921d66dfcf5c" providerId="ADAL" clId="{2A12B9A0-F1FA-4733-BF14-5A39F09C0A5D}" dt="2020-03-13T05:20:10.424" v="722" actId="1076"/>
          <ac:picMkLst>
            <pc:docMk/>
            <pc:sldMk cId="3642475681" sldId="297"/>
            <ac:picMk id="2" creationId="{FC2B9C56-434E-4B13-A7B9-D7040F54CA8D}"/>
          </ac:picMkLst>
        </pc:picChg>
        <pc:picChg chg="add del">
          <ac:chgData name="Jenny Wraight" userId="857df18e-9c6c-4cdb-9910-921d66dfcf5c" providerId="ADAL" clId="{2A12B9A0-F1FA-4733-BF14-5A39F09C0A5D}" dt="2020-03-13T05:19:06.226" v="648" actId="478"/>
          <ac:picMkLst>
            <pc:docMk/>
            <pc:sldMk cId="3642475681" sldId="297"/>
            <ac:picMk id="3" creationId="{CBA306BA-C1B8-4C81-B4DC-E6C2F1434998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20:40.635" v="744" actId="20577"/>
        <pc:sldMkLst>
          <pc:docMk/>
          <pc:sldMk cId="1399172261" sldId="298"/>
        </pc:sldMkLst>
        <pc:spChg chg="add mod">
          <ac:chgData name="Jenny Wraight" userId="857df18e-9c6c-4cdb-9910-921d66dfcf5c" providerId="ADAL" clId="{2A12B9A0-F1FA-4733-BF14-5A39F09C0A5D}" dt="2020-03-13T05:20:40.635" v="744" actId="20577"/>
          <ac:spMkLst>
            <pc:docMk/>
            <pc:sldMk cId="1399172261" sldId="298"/>
            <ac:spMk id="8" creationId="{3C83C705-7E89-4EEF-A749-F98A4D8DBCED}"/>
          </ac:spMkLst>
        </pc:spChg>
        <pc:picChg chg="add del">
          <ac:chgData name="Jenny Wraight" userId="857df18e-9c6c-4cdb-9910-921d66dfcf5c" providerId="ADAL" clId="{2A12B9A0-F1FA-4733-BF14-5A39F09C0A5D}" dt="2020-03-13T05:18:44.358" v="640"/>
          <ac:picMkLst>
            <pc:docMk/>
            <pc:sldMk cId="1399172261" sldId="298"/>
            <ac:picMk id="2" creationId="{AC7E8F3E-0FBB-4C3A-9F11-152582809552}"/>
          </ac:picMkLst>
        </pc:picChg>
        <pc:picChg chg="add del">
          <ac:chgData name="Jenny Wraight" userId="857df18e-9c6c-4cdb-9910-921d66dfcf5c" providerId="ADAL" clId="{2A12B9A0-F1FA-4733-BF14-5A39F09C0A5D}" dt="2020-03-13T05:18:43.953" v="639"/>
          <ac:picMkLst>
            <pc:docMk/>
            <pc:sldMk cId="1399172261" sldId="298"/>
            <ac:picMk id="3" creationId="{69CC5F16-1054-4FBD-AEAF-EF3A74E0F350}"/>
          </ac:picMkLst>
        </pc:picChg>
        <pc:picChg chg="add del">
          <ac:chgData name="Jenny Wraight" userId="857df18e-9c6c-4cdb-9910-921d66dfcf5c" providerId="ADAL" clId="{2A12B9A0-F1FA-4733-BF14-5A39F09C0A5D}" dt="2020-03-13T05:18:43.665" v="638"/>
          <ac:picMkLst>
            <pc:docMk/>
            <pc:sldMk cId="1399172261" sldId="298"/>
            <ac:picMk id="4" creationId="{901300C3-36F0-4F74-AB1C-EBD6D8FF2CD9}"/>
          </ac:picMkLst>
        </pc:picChg>
        <pc:picChg chg="add del">
          <ac:chgData name="Jenny Wraight" userId="857df18e-9c6c-4cdb-9910-921d66dfcf5c" providerId="ADAL" clId="{2A12B9A0-F1FA-4733-BF14-5A39F09C0A5D}" dt="2020-03-13T05:18:43.415" v="637"/>
          <ac:picMkLst>
            <pc:docMk/>
            <pc:sldMk cId="1399172261" sldId="298"/>
            <ac:picMk id="5" creationId="{E794BCFF-FF1F-411D-8B94-50249BB4A2CB}"/>
          </ac:picMkLst>
        </pc:picChg>
        <pc:picChg chg="add del">
          <ac:chgData name="Jenny Wraight" userId="857df18e-9c6c-4cdb-9910-921d66dfcf5c" providerId="ADAL" clId="{2A12B9A0-F1FA-4733-BF14-5A39F09C0A5D}" dt="2020-03-13T05:18:42.840" v="636"/>
          <ac:picMkLst>
            <pc:docMk/>
            <pc:sldMk cId="1399172261" sldId="298"/>
            <ac:picMk id="6" creationId="{DC422B9A-3A4E-4170-A303-99ABDE6655A7}"/>
          </ac:picMkLst>
        </pc:picChg>
        <pc:picChg chg="add">
          <ac:chgData name="Jenny Wraight" userId="857df18e-9c6c-4cdb-9910-921d66dfcf5c" providerId="ADAL" clId="{2A12B9A0-F1FA-4733-BF14-5A39F09C0A5D}" dt="2020-03-13T05:18:47.005" v="641"/>
          <ac:picMkLst>
            <pc:docMk/>
            <pc:sldMk cId="1399172261" sldId="298"/>
            <ac:picMk id="7" creationId="{7AFD0511-57AF-4D3D-BABF-57A14488C108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5:21:00.939" v="773" actId="20577"/>
        <pc:sldMkLst>
          <pc:docMk/>
          <pc:sldMk cId="3787808879" sldId="299"/>
        </pc:sldMkLst>
        <pc:spChg chg="add mod">
          <ac:chgData name="Jenny Wraight" userId="857df18e-9c6c-4cdb-9910-921d66dfcf5c" providerId="ADAL" clId="{2A12B9A0-F1FA-4733-BF14-5A39F09C0A5D}" dt="2020-03-13T05:21:00.939" v="773" actId="20577"/>
          <ac:spMkLst>
            <pc:docMk/>
            <pc:sldMk cId="3787808879" sldId="299"/>
            <ac:spMk id="3" creationId="{055A7B8A-1A31-4A6C-836A-88B289B86A56}"/>
          </ac:spMkLst>
        </pc:spChg>
        <pc:picChg chg="add">
          <ac:chgData name="Jenny Wraight" userId="857df18e-9c6c-4cdb-9910-921d66dfcf5c" providerId="ADAL" clId="{2A12B9A0-F1FA-4733-BF14-5A39F09C0A5D}" dt="2020-03-13T05:18:51.760" v="643"/>
          <ac:picMkLst>
            <pc:docMk/>
            <pc:sldMk cId="3787808879" sldId="299"/>
            <ac:picMk id="2" creationId="{C29860E0-EB8A-4543-9D5E-6803E8453DAA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26:11.220" v="840" actId="14100"/>
        <pc:sldMkLst>
          <pc:docMk/>
          <pc:sldMk cId="1355129248" sldId="300"/>
        </pc:sldMkLst>
        <pc:spChg chg="add del mod">
          <ac:chgData name="Jenny Wraight" userId="857df18e-9c6c-4cdb-9910-921d66dfcf5c" providerId="ADAL" clId="{2A12B9A0-F1FA-4733-BF14-5A39F09C0A5D}" dt="2020-03-13T05:21:34.571" v="775" actId="767"/>
          <ac:spMkLst>
            <pc:docMk/>
            <pc:sldMk cId="1355129248" sldId="300"/>
            <ac:spMk id="3" creationId="{A5211B0A-0B8F-4E1A-AC1D-6A46DD27AC91}"/>
          </ac:spMkLst>
        </pc:spChg>
        <pc:spChg chg="add mod">
          <ac:chgData name="Jenny Wraight" userId="857df18e-9c6c-4cdb-9910-921d66dfcf5c" providerId="ADAL" clId="{2A12B9A0-F1FA-4733-BF14-5A39F09C0A5D}" dt="2020-03-13T05:26:11.220" v="840" actId="14100"/>
          <ac:spMkLst>
            <pc:docMk/>
            <pc:sldMk cId="1355129248" sldId="300"/>
            <ac:spMk id="4" creationId="{EA6C8B6E-6246-42BA-BD50-9520FC9DB43B}"/>
          </ac:spMkLst>
        </pc:spChg>
        <pc:picChg chg="add mod">
          <ac:chgData name="Jenny Wraight" userId="857df18e-9c6c-4cdb-9910-921d66dfcf5c" providerId="ADAL" clId="{2A12B9A0-F1FA-4733-BF14-5A39F09C0A5D}" dt="2020-03-13T05:25:46.359" v="838" actId="1076"/>
          <ac:picMkLst>
            <pc:docMk/>
            <pc:sldMk cId="1355129248" sldId="300"/>
            <ac:picMk id="2" creationId="{E2AAB6EF-7CDD-4984-AC85-C0DC8D938104}"/>
          </ac:picMkLst>
        </pc:picChg>
        <pc:picChg chg="add del mod">
          <ac:chgData name="Jenny Wraight" userId="857df18e-9c6c-4cdb-9910-921d66dfcf5c" providerId="ADAL" clId="{2A12B9A0-F1FA-4733-BF14-5A39F09C0A5D}" dt="2020-03-13T05:25:11.006" v="828" actId="478"/>
          <ac:picMkLst>
            <pc:docMk/>
            <pc:sldMk cId="1355129248" sldId="300"/>
            <ac:picMk id="3074" creationId="{B1D936A0-BEBA-49F2-A4B8-08D828AE2474}"/>
          </ac:picMkLst>
        </pc:picChg>
        <pc:picChg chg="add mod">
          <ac:chgData name="Jenny Wraight" userId="857df18e-9c6c-4cdb-9910-921d66dfcf5c" providerId="ADAL" clId="{2A12B9A0-F1FA-4733-BF14-5A39F09C0A5D}" dt="2020-03-13T05:25:52.500" v="839" actId="14100"/>
          <ac:picMkLst>
            <pc:docMk/>
            <pc:sldMk cId="1355129248" sldId="300"/>
            <ac:picMk id="3076" creationId="{6487F733-954F-4482-99B9-A27E15A31D6E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28:38.606" v="849" actId="1076"/>
        <pc:sldMkLst>
          <pc:docMk/>
          <pc:sldMk cId="1794123404" sldId="301"/>
        </pc:sldMkLst>
        <pc:spChg chg="add del mod">
          <ac:chgData name="Jenny Wraight" userId="857df18e-9c6c-4cdb-9910-921d66dfcf5c" providerId="ADAL" clId="{2A12B9A0-F1FA-4733-BF14-5A39F09C0A5D}" dt="2020-03-13T05:24:10.296" v="818"/>
          <ac:spMkLst>
            <pc:docMk/>
            <pc:sldMk cId="1794123404" sldId="301"/>
            <ac:spMk id="3" creationId="{4F85995A-285D-4027-8107-44D83C3A8702}"/>
          </ac:spMkLst>
        </pc:spChg>
        <pc:spChg chg="add mod">
          <ac:chgData name="Jenny Wraight" userId="857df18e-9c6c-4cdb-9910-921d66dfcf5c" providerId="ADAL" clId="{2A12B9A0-F1FA-4733-BF14-5A39F09C0A5D}" dt="2020-03-13T05:28:38.606" v="849" actId="1076"/>
          <ac:spMkLst>
            <pc:docMk/>
            <pc:sldMk cId="1794123404" sldId="301"/>
            <ac:spMk id="4" creationId="{70894F42-B84F-4A20-BB3D-4A617C90FDFA}"/>
          </ac:spMkLst>
        </pc:spChg>
        <pc:picChg chg="add mod">
          <ac:chgData name="Jenny Wraight" userId="857df18e-9c6c-4cdb-9910-921d66dfcf5c" providerId="ADAL" clId="{2A12B9A0-F1FA-4733-BF14-5A39F09C0A5D}" dt="2020-03-13T05:24:14.220" v="820" actId="1076"/>
          <ac:picMkLst>
            <pc:docMk/>
            <pc:sldMk cId="1794123404" sldId="301"/>
            <ac:picMk id="2" creationId="{4349315A-75F0-4C10-8EAD-5ACFB76CF1A5}"/>
          </ac:picMkLst>
        </pc:picChg>
        <pc:picChg chg="add mod">
          <ac:chgData name="Jenny Wraight" userId="857df18e-9c6c-4cdb-9910-921d66dfcf5c" providerId="ADAL" clId="{2A12B9A0-F1FA-4733-BF14-5A39F09C0A5D}" dt="2020-03-13T05:28:25.410" v="846" actId="14100"/>
          <ac:picMkLst>
            <pc:docMk/>
            <pc:sldMk cId="1794123404" sldId="301"/>
            <ac:picMk id="7170" creationId="{0C9E586F-015A-41E1-AD48-C534373BF51C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36:31.309" v="920" actId="478"/>
        <pc:sldMkLst>
          <pc:docMk/>
          <pc:sldMk cId="273969217" sldId="302"/>
        </pc:sldMkLst>
        <pc:spChg chg="add mod">
          <ac:chgData name="Jenny Wraight" userId="857df18e-9c6c-4cdb-9910-921d66dfcf5c" providerId="ADAL" clId="{2A12B9A0-F1FA-4733-BF14-5A39F09C0A5D}" dt="2020-03-13T05:30:14.772" v="858" actId="14100"/>
          <ac:spMkLst>
            <pc:docMk/>
            <pc:sldMk cId="273969217" sldId="302"/>
            <ac:spMk id="3" creationId="{725766AF-5CC5-452F-93FD-E5133CF860A8}"/>
          </ac:spMkLst>
        </pc:spChg>
        <pc:picChg chg="add mod">
          <ac:chgData name="Jenny Wraight" userId="857df18e-9c6c-4cdb-9910-921d66dfcf5c" providerId="ADAL" clId="{2A12B9A0-F1FA-4733-BF14-5A39F09C0A5D}" dt="2020-03-13T05:30:19.383" v="859" actId="1076"/>
          <ac:picMkLst>
            <pc:docMk/>
            <pc:sldMk cId="273969217" sldId="302"/>
            <ac:picMk id="2" creationId="{D858DCED-4783-45EC-8675-B2C7270EDF4F}"/>
          </ac:picMkLst>
        </pc:picChg>
        <pc:picChg chg="add del mod">
          <ac:chgData name="Jenny Wraight" userId="857df18e-9c6c-4cdb-9910-921d66dfcf5c" providerId="ADAL" clId="{2A12B9A0-F1FA-4733-BF14-5A39F09C0A5D}" dt="2020-03-13T05:36:31.309" v="920" actId="478"/>
          <ac:picMkLst>
            <pc:docMk/>
            <pc:sldMk cId="273969217" sldId="302"/>
            <ac:picMk id="6146" creationId="{38DA001D-51DB-462D-B593-F459140DD960}"/>
          </ac:picMkLst>
        </pc:picChg>
        <pc:picChg chg="add del mod">
          <ac:chgData name="Jenny Wraight" userId="857df18e-9c6c-4cdb-9910-921d66dfcf5c" providerId="ADAL" clId="{2A12B9A0-F1FA-4733-BF14-5A39F09C0A5D}" dt="2020-03-13T05:36:30.645" v="919"/>
          <ac:picMkLst>
            <pc:docMk/>
            <pc:sldMk cId="273969217" sldId="302"/>
            <ac:picMk id="6148" creationId="{2911CFB4-5508-41F3-BED2-DA5FC470842C}"/>
          </ac:picMkLst>
        </pc:picChg>
        <pc:picChg chg="add del mod">
          <ac:chgData name="Jenny Wraight" userId="857df18e-9c6c-4cdb-9910-921d66dfcf5c" providerId="ADAL" clId="{2A12B9A0-F1FA-4733-BF14-5A39F09C0A5D}" dt="2020-03-13T05:36:27.710" v="915"/>
          <ac:picMkLst>
            <pc:docMk/>
            <pc:sldMk cId="273969217" sldId="302"/>
            <ac:picMk id="6150" creationId="{A0119B80-F3C9-4648-AA33-84575C4C78CD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33:45.562" v="902" actId="14100"/>
        <pc:sldMkLst>
          <pc:docMk/>
          <pc:sldMk cId="1733094508" sldId="303"/>
        </pc:sldMkLst>
        <pc:spChg chg="add mod">
          <ac:chgData name="Jenny Wraight" userId="857df18e-9c6c-4cdb-9910-921d66dfcf5c" providerId="ADAL" clId="{2A12B9A0-F1FA-4733-BF14-5A39F09C0A5D}" dt="2020-03-13T05:33:35.676" v="901" actId="14100"/>
          <ac:spMkLst>
            <pc:docMk/>
            <pc:sldMk cId="1733094508" sldId="303"/>
            <ac:spMk id="5" creationId="{898902A2-12E9-40D0-958E-5CAB70FA037B}"/>
          </ac:spMkLst>
        </pc:spChg>
        <pc:picChg chg="add del mod">
          <ac:chgData name="Jenny Wraight" userId="857df18e-9c6c-4cdb-9910-921d66dfcf5c" providerId="ADAL" clId="{2A12B9A0-F1FA-4733-BF14-5A39F09C0A5D}" dt="2020-03-13T05:33:35.676" v="901" actId="14100"/>
          <ac:picMkLst>
            <pc:docMk/>
            <pc:sldMk cId="1733094508" sldId="303"/>
            <ac:picMk id="2" creationId="{57800B69-B56A-4E63-8F55-720279775995}"/>
          </ac:picMkLst>
        </pc:picChg>
        <pc:picChg chg="add del mod">
          <ac:chgData name="Jenny Wraight" userId="857df18e-9c6c-4cdb-9910-921d66dfcf5c" providerId="ADAL" clId="{2A12B9A0-F1FA-4733-BF14-5A39F09C0A5D}" dt="2020-03-13T05:31:31.872" v="864"/>
          <ac:picMkLst>
            <pc:docMk/>
            <pc:sldMk cId="1733094508" sldId="303"/>
            <ac:picMk id="5122" creationId="{851206ED-5E7B-4197-8CAD-D3818FA9A4B0}"/>
          </ac:picMkLst>
        </pc:picChg>
        <pc:picChg chg="add del mod">
          <ac:chgData name="Jenny Wraight" userId="857df18e-9c6c-4cdb-9910-921d66dfcf5c" providerId="ADAL" clId="{2A12B9A0-F1FA-4733-BF14-5A39F09C0A5D}" dt="2020-03-13T05:32:00.746" v="871"/>
          <ac:picMkLst>
            <pc:docMk/>
            <pc:sldMk cId="1733094508" sldId="303"/>
            <ac:picMk id="5124" creationId="{38590B99-3FD6-43E5-821F-C333A934D900}"/>
          </ac:picMkLst>
        </pc:picChg>
        <pc:picChg chg="add mod">
          <ac:chgData name="Jenny Wraight" userId="857df18e-9c6c-4cdb-9910-921d66dfcf5c" providerId="ADAL" clId="{2A12B9A0-F1FA-4733-BF14-5A39F09C0A5D}" dt="2020-03-13T05:33:45.562" v="902" actId="14100"/>
          <ac:picMkLst>
            <pc:docMk/>
            <pc:sldMk cId="1733094508" sldId="303"/>
            <ac:picMk id="5126" creationId="{950C0920-6F76-40C6-BBDB-97E83E4EBB3C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5:49:05.169" v="952" actId="1076"/>
        <pc:sldMkLst>
          <pc:docMk/>
          <pc:sldMk cId="1517925093" sldId="304"/>
        </pc:sldMkLst>
        <pc:spChg chg="add mod">
          <ac:chgData name="Jenny Wraight" userId="857df18e-9c6c-4cdb-9910-921d66dfcf5c" providerId="ADAL" clId="{2A12B9A0-F1FA-4733-BF14-5A39F09C0A5D}" dt="2020-03-13T05:37:49.631" v="940" actId="20577"/>
          <ac:spMkLst>
            <pc:docMk/>
            <pc:sldMk cId="1517925093" sldId="304"/>
            <ac:spMk id="3" creationId="{D6862E6C-6C98-4096-9365-C67294D94062}"/>
          </ac:spMkLst>
        </pc:spChg>
        <pc:picChg chg="add mod">
          <ac:chgData name="Jenny Wraight" userId="857df18e-9c6c-4cdb-9910-921d66dfcf5c" providerId="ADAL" clId="{2A12B9A0-F1FA-4733-BF14-5A39F09C0A5D}" dt="2020-03-13T05:37:25.976" v="924" actId="1076"/>
          <ac:picMkLst>
            <pc:docMk/>
            <pc:sldMk cId="1517925093" sldId="304"/>
            <ac:picMk id="2" creationId="{47F6B6AB-8C86-4E40-A21E-CCC50E105D24}"/>
          </ac:picMkLst>
        </pc:picChg>
        <pc:picChg chg="add mod modCrop">
          <ac:chgData name="Jenny Wraight" userId="857df18e-9c6c-4cdb-9910-921d66dfcf5c" providerId="ADAL" clId="{2A12B9A0-F1FA-4733-BF14-5A39F09C0A5D}" dt="2020-03-13T05:49:05.169" v="952" actId="1076"/>
          <ac:picMkLst>
            <pc:docMk/>
            <pc:sldMk cId="1517925093" sldId="304"/>
            <ac:picMk id="5" creationId="{CC2D6F3A-27EE-47F6-A32B-1C86ABC7D030}"/>
          </ac:picMkLst>
        </pc:picChg>
        <pc:picChg chg="add del mod">
          <ac:chgData name="Jenny Wraight" userId="857df18e-9c6c-4cdb-9910-921d66dfcf5c" providerId="ADAL" clId="{2A12B9A0-F1FA-4733-BF14-5A39F09C0A5D}" dt="2020-03-13T05:38:12.657" v="944" actId="478"/>
          <ac:picMkLst>
            <pc:docMk/>
            <pc:sldMk cId="1517925093" sldId="304"/>
            <ac:picMk id="4098" creationId="{C1C868D1-A570-4541-B63D-B75A7DEB9045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4T00:49:57.789" v="1772" actId="6549"/>
        <pc:sldMkLst>
          <pc:docMk/>
          <pc:sldMk cId="1431989856" sldId="305"/>
        </pc:sldMkLst>
        <pc:spChg chg="add del mod">
          <ac:chgData name="Jenny Wraight" userId="857df18e-9c6c-4cdb-9910-921d66dfcf5c" providerId="ADAL" clId="{2A12B9A0-F1FA-4733-BF14-5A39F09C0A5D}" dt="2020-03-13T05:50:27.905" v="960" actId="767"/>
          <ac:spMkLst>
            <pc:docMk/>
            <pc:sldMk cId="1431989856" sldId="305"/>
            <ac:spMk id="3" creationId="{3A91CA5E-0353-4D0C-94B0-BE9462E9A482}"/>
          </ac:spMkLst>
        </pc:spChg>
        <pc:spChg chg="add mod">
          <ac:chgData name="Jenny Wraight" userId="857df18e-9c6c-4cdb-9910-921d66dfcf5c" providerId="ADAL" clId="{2A12B9A0-F1FA-4733-BF14-5A39F09C0A5D}" dt="2020-03-14T00:49:57.789" v="1772" actId="6549"/>
          <ac:spMkLst>
            <pc:docMk/>
            <pc:sldMk cId="1431989856" sldId="305"/>
            <ac:spMk id="4" creationId="{CF36EB8D-0991-40A5-901A-8FB8197A6CB3}"/>
          </ac:spMkLst>
        </pc:spChg>
        <pc:picChg chg="add">
          <ac:chgData name="Jenny Wraight" userId="857df18e-9c6c-4cdb-9910-921d66dfcf5c" providerId="ADAL" clId="{2A12B9A0-F1FA-4733-BF14-5A39F09C0A5D}" dt="2020-03-13T05:50:01.987" v="954"/>
          <ac:picMkLst>
            <pc:docMk/>
            <pc:sldMk cId="1431989856" sldId="305"/>
            <ac:picMk id="2" creationId="{13312F13-D4C3-4CC2-BF92-881A94CB7B5B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6:28:27.921" v="1737" actId="1076"/>
        <pc:sldMkLst>
          <pc:docMk/>
          <pc:sldMk cId="2927018289" sldId="306"/>
        </pc:sldMkLst>
        <pc:spChg chg="add del mod">
          <ac:chgData name="Jenny Wraight" userId="857df18e-9c6c-4cdb-9910-921d66dfcf5c" providerId="ADAL" clId="{2A12B9A0-F1FA-4733-BF14-5A39F09C0A5D}" dt="2020-03-13T05:51:00.418" v="966" actId="767"/>
          <ac:spMkLst>
            <pc:docMk/>
            <pc:sldMk cId="2927018289" sldId="306"/>
            <ac:spMk id="3" creationId="{86CF4E1C-8C24-4CEC-9A31-1C613D238396}"/>
          </ac:spMkLst>
        </pc:spChg>
        <pc:spChg chg="add mod">
          <ac:chgData name="Jenny Wraight" userId="857df18e-9c6c-4cdb-9910-921d66dfcf5c" providerId="ADAL" clId="{2A12B9A0-F1FA-4733-BF14-5A39F09C0A5D}" dt="2020-03-13T06:17:29.013" v="1398" actId="20577"/>
          <ac:spMkLst>
            <pc:docMk/>
            <pc:sldMk cId="2927018289" sldId="306"/>
            <ac:spMk id="4" creationId="{FB12E65C-9253-462E-BE1C-D562C92DA3D7}"/>
          </ac:spMkLst>
        </pc:spChg>
        <pc:picChg chg="add mod">
          <ac:chgData name="Jenny Wraight" userId="857df18e-9c6c-4cdb-9910-921d66dfcf5c" providerId="ADAL" clId="{2A12B9A0-F1FA-4733-BF14-5A39F09C0A5D}" dt="2020-03-13T06:28:27.921" v="1737" actId="1076"/>
          <ac:picMkLst>
            <pc:docMk/>
            <pc:sldMk cId="2927018289" sldId="306"/>
            <ac:picMk id="2" creationId="{82696F4B-5B1B-484A-A3CD-B220915A9E0E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6:17:21.626" v="1379" actId="20577"/>
        <pc:sldMkLst>
          <pc:docMk/>
          <pc:sldMk cId="1878974759" sldId="307"/>
        </pc:sldMkLst>
        <pc:spChg chg="add mod">
          <ac:chgData name="Jenny Wraight" userId="857df18e-9c6c-4cdb-9910-921d66dfcf5c" providerId="ADAL" clId="{2A12B9A0-F1FA-4733-BF14-5A39F09C0A5D}" dt="2020-03-13T06:17:21.626" v="1379" actId="20577"/>
          <ac:spMkLst>
            <pc:docMk/>
            <pc:sldMk cId="1878974759" sldId="307"/>
            <ac:spMk id="3" creationId="{EACDE377-EF7D-4F38-883A-AE5B37909D46}"/>
          </ac:spMkLst>
        </pc:spChg>
        <pc:picChg chg="add">
          <ac:chgData name="Jenny Wraight" userId="857df18e-9c6c-4cdb-9910-921d66dfcf5c" providerId="ADAL" clId="{2A12B9A0-F1FA-4733-BF14-5A39F09C0A5D}" dt="2020-03-13T05:50:11.646" v="958"/>
          <ac:picMkLst>
            <pc:docMk/>
            <pc:sldMk cId="1878974759" sldId="307"/>
            <ac:picMk id="2" creationId="{0A712B0A-814D-4476-9945-F03ED77B9E59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6:26:21.255" v="1572" actId="313"/>
        <pc:sldMkLst>
          <pc:docMk/>
          <pc:sldMk cId="2200398410" sldId="308"/>
        </pc:sldMkLst>
        <pc:spChg chg="add mod">
          <ac:chgData name="Jenny Wraight" userId="857df18e-9c6c-4cdb-9910-921d66dfcf5c" providerId="ADAL" clId="{2A12B9A0-F1FA-4733-BF14-5A39F09C0A5D}" dt="2020-03-13T06:26:21.255" v="1572" actId="313"/>
          <ac:spMkLst>
            <pc:docMk/>
            <pc:sldMk cId="2200398410" sldId="308"/>
            <ac:spMk id="2" creationId="{5BD5A501-D88F-4EAA-B7B8-86BEE966CD5A}"/>
          </ac:spMkLst>
        </pc:spChg>
        <pc:picChg chg="add ord">
          <ac:chgData name="Jenny Wraight" userId="857df18e-9c6c-4cdb-9910-921d66dfcf5c" providerId="ADAL" clId="{2A12B9A0-F1FA-4733-BF14-5A39F09C0A5D}" dt="2020-03-13T05:53:32.667" v="1081" actId="167"/>
          <ac:picMkLst>
            <pc:docMk/>
            <pc:sldMk cId="2200398410" sldId="308"/>
            <ac:picMk id="3" creationId="{D32A07AB-530E-4E47-8AEC-1ECCD9D16E4C}"/>
          </ac:picMkLst>
        </pc:picChg>
        <pc:picChg chg="add del">
          <ac:chgData name="Jenny Wraight" userId="857df18e-9c6c-4cdb-9910-921d66dfcf5c" providerId="ADAL" clId="{2A12B9A0-F1FA-4733-BF14-5A39F09C0A5D}" dt="2020-03-13T05:54:09.949" v="1093"/>
          <ac:picMkLst>
            <pc:docMk/>
            <pc:sldMk cId="2200398410" sldId="308"/>
            <ac:picMk id="4" creationId="{4B1D9301-95B6-4BA4-B8E0-074BC7404327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6:27:12.042" v="1674" actId="20577"/>
        <pc:sldMkLst>
          <pc:docMk/>
          <pc:sldMk cId="2599087655" sldId="309"/>
        </pc:sldMkLst>
        <pc:spChg chg="add mod">
          <ac:chgData name="Jenny Wraight" userId="857df18e-9c6c-4cdb-9910-921d66dfcf5c" providerId="ADAL" clId="{2A12B9A0-F1FA-4733-BF14-5A39F09C0A5D}" dt="2020-03-13T06:27:12.042" v="1674" actId="20577"/>
          <ac:spMkLst>
            <pc:docMk/>
            <pc:sldMk cId="2599087655" sldId="309"/>
            <ac:spMk id="4" creationId="{2AA99A20-7BA8-4841-A8FB-11EB42EE8548}"/>
          </ac:spMkLst>
        </pc:spChg>
        <pc:picChg chg="add">
          <ac:chgData name="Jenny Wraight" userId="857df18e-9c6c-4cdb-9910-921d66dfcf5c" providerId="ADAL" clId="{2A12B9A0-F1FA-4733-BF14-5A39F09C0A5D}" dt="2020-03-13T05:53:41.091" v="1083"/>
          <ac:picMkLst>
            <pc:docMk/>
            <pc:sldMk cId="2599087655" sldId="309"/>
            <ac:picMk id="2" creationId="{BE708B78-ADBC-4E08-8578-9C3A3523D71E}"/>
          </ac:picMkLst>
        </pc:picChg>
        <pc:picChg chg="add del">
          <ac:chgData name="Jenny Wraight" userId="857df18e-9c6c-4cdb-9910-921d66dfcf5c" providerId="ADAL" clId="{2A12B9A0-F1FA-4733-BF14-5A39F09C0A5D}" dt="2020-03-13T05:54:02.566" v="1091"/>
          <ac:picMkLst>
            <pc:docMk/>
            <pc:sldMk cId="2599087655" sldId="309"/>
            <ac:picMk id="3" creationId="{884620A9-9308-4248-A5D2-93520440C00F}"/>
          </ac:picMkLst>
        </pc:picChg>
      </pc:sldChg>
      <pc:sldChg chg="addSp delSp modSp add mod">
        <pc:chgData name="Jenny Wraight" userId="857df18e-9c6c-4cdb-9910-921d66dfcf5c" providerId="ADAL" clId="{2A12B9A0-F1FA-4733-BF14-5A39F09C0A5D}" dt="2020-03-13T06:27:29.937" v="1691" actId="20577"/>
        <pc:sldMkLst>
          <pc:docMk/>
          <pc:sldMk cId="2451238692" sldId="310"/>
        </pc:sldMkLst>
        <pc:spChg chg="add mod">
          <ac:chgData name="Jenny Wraight" userId="857df18e-9c6c-4cdb-9910-921d66dfcf5c" providerId="ADAL" clId="{2A12B9A0-F1FA-4733-BF14-5A39F09C0A5D}" dt="2020-03-13T06:27:29.937" v="1691" actId="20577"/>
          <ac:spMkLst>
            <pc:docMk/>
            <pc:sldMk cId="2451238692" sldId="310"/>
            <ac:spMk id="3" creationId="{84DC562A-B6A3-444F-9C48-F8AA81EEB391}"/>
          </ac:spMkLst>
        </pc:spChg>
        <pc:spChg chg="add del">
          <ac:chgData name="Jenny Wraight" userId="857df18e-9c6c-4cdb-9910-921d66dfcf5c" providerId="ADAL" clId="{2A12B9A0-F1FA-4733-BF14-5A39F09C0A5D}" dt="2020-03-13T06:19:09.715" v="1451"/>
          <ac:spMkLst>
            <pc:docMk/>
            <pc:sldMk cId="2451238692" sldId="310"/>
            <ac:spMk id="4" creationId="{B92514C3-1C83-46A5-BD81-268939CFCF6D}"/>
          </ac:spMkLst>
        </pc:spChg>
        <pc:picChg chg="add">
          <ac:chgData name="Jenny Wraight" userId="857df18e-9c6c-4cdb-9910-921d66dfcf5c" providerId="ADAL" clId="{2A12B9A0-F1FA-4733-BF14-5A39F09C0A5D}" dt="2020-03-13T05:53:45.482" v="1085"/>
          <ac:picMkLst>
            <pc:docMk/>
            <pc:sldMk cId="2451238692" sldId="310"/>
            <ac:picMk id="2" creationId="{88ED52E4-FE00-4268-A681-86873C10C26F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6:28:05.698" v="1736" actId="1076"/>
        <pc:sldMkLst>
          <pc:docMk/>
          <pc:sldMk cId="2981157468" sldId="311"/>
        </pc:sldMkLst>
        <pc:spChg chg="add mod">
          <ac:chgData name="Jenny Wraight" userId="857df18e-9c6c-4cdb-9910-921d66dfcf5c" providerId="ADAL" clId="{2A12B9A0-F1FA-4733-BF14-5A39F09C0A5D}" dt="2020-03-13T06:28:05.698" v="1736" actId="1076"/>
          <ac:spMkLst>
            <pc:docMk/>
            <pc:sldMk cId="2981157468" sldId="311"/>
            <ac:spMk id="3" creationId="{3D229317-0DD0-4EB3-BD76-0BB101DDFD51}"/>
          </ac:spMkLst>
        </pc:spChg>
        <pc:picChg chg="add">
          <ac:chgData name="Jenny Wraight" userId="857df18e-9c6c-4cdb-9910-921d66dfcf5c" providerId="ADAL" clId="{2A12B9A0-F1FA-4733-BF14-5A39F09C0A5D}" dt="2020-03-13T05:53:48.480" v="1087"/>
          <ac:picMkLst>
            <pc:docMk/>
            <pc:sldMk cId="2981157468" sldId="311"/>
            <ac:picMk id="2" creationId="{F6C7EF19-0D7C-48FF-B28D-854AEBA8184E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6:29:23.256" v="1741" actId="20577"/>
        <pc:sldMkLst>
          <pc:docMk/>
          <pc:sldMk cId="1705134299" sldId="312"/>
        </pc:sldMkLst>
        <pc:spChg chg="add mod">
          <ac:chgData name="Jenny Wraight" userId="857df18e-9c6c-4cdb-9910-921d66dfcf5c" providerId="ADAL" clId="{2A12B9A0-F1FA-4733-BF14-5A39F09C0A5D}" dt="2020-03-13T06:29:23.256" v="1741" actId="20577"/>
          <ac:spMkLst>
            <pc:docMk/>
            <pc:sldMk cId="1705134299" sldId="312"/>
            <ac:spMk id="3" creationId="{F6B33038-2707-4AF5-9765-DBC739532CE8}"/>
          </ac:spMkLst>
        </pc:spChg>
        <pc:picChg chg="add">
          <ac:chgData name="Jenny Wraight" userId="857df18e-9c6c-4cdb-9910-921d66dfcf5c" providerId="ADAL" clId="{2A12B9A0-F1FA-4733-BF14-5A39F09C0A5D}" dt="2020-03-13T05:53:50.885" v="1089"/>
          <ac:picMkLst>
            <pc:docMk/>
            <pc:sldMk cId="1705134299" sldId="312"/>
            <ac:picMk id="2" creationId="{A576AFA2-CED9-4B24-B69C-AAB59E59A284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6:38:01.125" v="1763"/>
        <pc:sldMkLst>
          <pc:docMk/>
          <pc:sldMk cId="1290246480" sldId="313"/>
        </pc:sldMkLst>
        <pc:spChg chg="add mod">
          <ac:chgData name="Jenny Wraight" userId="857df18e-9c6c-4cdb-9910-921d66dfcf5c" providerId="ADAL" clId="{2A12B9A0-F1FA-4733-BF14-5A39F09C0A5D}" dt="2020-03-13T06:38:01.125" v="1763"/>
          <ac:spMkLst>
            <pc:docMk/>
            <pc:sldMk cId="1290246480" sldId="313"/>
            <ac:spMk id="3" creationId="{1AAEAAA4-D07B-4892-BA0C-CBB8F067912A}"/>
          </ac:spMkLst>
        </pc:spChg>
        <pc:picChg chg="add mod">
          <ac:chgData name="Jenny Wraight" userId="857df18e-9c6c-4cdb-9910-921d66dfcf5c" providerId="ADAL" clId="{2A12B9A0-F1FA-4733-BF14-5A39F09C0A5D}" dt="2020-03-13T06:37:07.794" v="1754" actId="1076"/>
          <ac:picMkLst>
            <pc:docMk/>
            <pc:sldMk cId="1290246480" sldId="313"/>
            <ac:picMk id="2" creationId="{DA5A5E67-9E7A-4342-9D8F-57FFA603C541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6:38:13.718" v="1765" actId="255"/>
        <pc:sldMkLst>
          <pc:docMk/>
          <pc:sldMk cId="1540457189" sldId="314"/>
        </pc:sldMkLst>
        <pc:spChg chg="add mod">
          <ac:chgData name="Jenny Wraight" userId="857df18e-9c6c-4cdb-9910-921d66dfcf5c" providerId="ADAL" clId="{2A12B9A0-F1FA-4733-BF14-5A39F09C0A5D}" dt="2020-03-13T06:38:13.718" v="1765" actId="255"/>
          <ac:spMkLst>
            <pc:docMk/>
            <pc:sldMk cId="1540457189" sldId="314"/>
            <ac:spMk id="3" creationId="{6B77302E-0CA7-42DC-BFEC-6D6CDD7559F3}"/>
          </ac:spMkLst>
        </pc:spChg>
        <pc:picChg chg="add">
          <ac:chgData name="Jenny Wraight" userId="857df18e-9c6c-4cdb-9910-921d66dfcf5c" providerId="ADAL" clId="{2A12B9A0-F1FA-4733-BF14-5A39F09C0A5D}" dt="2020-03-13T06:36:33.851" v="1745"/>
          <ac:picMkLst>
            <pc:docMk/>
            <pc:sldMk cId="1540457189" sldId="314"/>
            <ac:picMk id="2" creationId="{1D9F206F-C35A-4ACB-9C9E-BBEB6DC029D8}"/>
          </ac:picMkLst>
        </pc:picChg>
      </pc:sldChg>
      <pc:sldChg chg="addSp modSp add mod">
        <pc:chgData name="Jenny Wraight" userId="857df18e-9c6c-4cdb-9910-921d66dfcf5c" providerId="ADAL" clId="{2A12B9A0-F1FA-4733-BF14-5A39F09C0A5D}" dt="2020-03-13T06:38:48.706" v="1770" actId="20577"/>
        <pc:sldMkLst>
          <pc:docMk/>
          <pc:sldMk cId="3466639085" sldId="315"/>
        </pc:sldMkLst>
        <pc:spChg chg="add mod">
          <ac:chgData name="Jenny Wraight" userId="857df18e-9c6c-4cdb-9910-921d66dfcf5c" providerId="ADAL" clId="{2A12B9A0-F1FA-4733-BF14-5A39F09C0A5D}" dt="2020-03-13T06:38:48.706" v="1770" actId="20577"/>
          <ac:spMkLst>
            <pc:docMk/>
            <pc:sldMk cId="3466639085" sldId="315"/>
            <ac:spMk id="3" creationId="{9D068A4C-76CC-418F-919E-4CE2FD6C57C2}"/>
          </ac:spMkLst>
        </pc:spChg>
        <pc:picChg chg="add">
          <ac:chgData name="Jenny Wraight" userId="857df18e-9c6c-4cdb-9910-921d66dfcf5c" providerId="ADAL" clId="{2A12B9A0-F1FA-4733-BF14-5A39F09C0A5D}" dt="2020-03-13T06:36:37.017" v="1747"/>
          <ac:picMkLst>
            <pc:docMk/>
            <pc:sldMk cId="3466639085" sldId="315"/>
            <ac:picMk id="2" creationId="{DFF1830B-87DD-4494-AD7D-EC2F642E0C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1F90-3E84-4A43-A713-BBF7D8FED9AD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0EE7-F29B-4DF8-80DE-6525193778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11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2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4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9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16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2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2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7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2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0A52-84C3-4DF4-9723-240A5C5AB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B55E5-E5DA-4128-A555-5441E0704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8ADC-7E89-4B51-B9A6-0727085F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41B2-4830-46A1-BA80-C1099B28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826B9-ECDD-4CC7-A12F-B143DBA4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9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6F67-5F74-4B79-B6A5-1B4AA5CD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47D85-927B-4FAD-BE7C-AF98DBEDF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8154-D0D7-432E-91E3-84152D17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FD66-C997-4265-9BE9-9144FB14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C7302-432F-4F2D-9C3D-7AB76B43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32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876D6-4EF2-4815-A152-85DFEE5D7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9DC4E-5FD9-4479-AC93-685A29598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4F0C-09DB-45CB-8E5C-32DBC419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C546-D3FD-484C-BE51-D9FE8EE6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EDC6F-CAE5-473F-9F7F-EFCABFC8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53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9D9-8571-453B-9909-0546F67A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6FB14-06EB-45FF-B08F-35679DD22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5CCA1-75CE-42C2-B352-0D1C848D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B7F6-119F-44BD-8903-69B5027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76B8-3E51-4E32-96D0-DB833BE5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7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66CD-2BF8-4628-94AB-B246D148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FE406-9F1A-4095-8056-B1D6E0B04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EFD0B-9ED4-4A14-A191-50939C22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5FC6A-A81E-4167-A298-223DF0C0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789D6-A210-4D40-981F-81B28E27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3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E11C-5D10-49EB-8A42-93ACEC7B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03A0-5608-4D7D-AC50-4EC6EE49A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E2EB1-E016-434C-A2DE-AF85BDA93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619D5-5D23-460B-80C3-E11AE2C2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3A0F8-BBDA-4755-9BB8-D1AD8967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2A17-A2F5-462A-9E68-090F84A2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9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FCC0-1EDF-451A-9178-67FD6B7D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1B71-6E58-4206-86E0-33B57374D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BC971-3217-48D3-B390-BCF206898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DFB34-2027-4144-BE33-F4D22DD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E537B-E1A5-4EB8-B503-88150F82C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04435-D6F8-4046-A0DE-0C8B9A75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74E6F-3F08-4242-88E4-71A5ED05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F818A-B621-4091-8975-B961B038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4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2284-F35B-46AC-8BA8-1B290954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B873B-5393-4958-BA18-03DEA8E5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7B3BD-DFCE-4058-94F7-74BCCA0D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9B497-5457-4D84-A2A3-A20BC8AF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67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7AB70-F969-45DC-BAD7-DAB20438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4FDFE-5D59-42B6-92D2-E577ADF5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3C3C3-A27D-4F71-9EBF-46F64AE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6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0BDE-4A66-420A-B049-86F3553A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8534-2409-4570-A186-79C4EBDF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ECB1A-15BC-40E2-AE7B-96AC264C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F5E6F-ACEA-4FEC-BA18-74DDB86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6C45-850C-436F-94A9-364EDDBF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7A1E7-452B-4CF7-8BB6-CAB80C27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40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3608-9F21-45B9-B4E3-E27EE4A3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61C59-324B-450B-9B81-9E9089B08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803C0-1A0C-4629-9A81-E0DAB28DE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70F97-0D0B-4614-9AEE-E39C0411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2054D-63CA-4DA9-B779-2DBE0AD7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C18FF-62A2-4876-8991-67C6764C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7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32BFC-78BC-4BCA-BBA1-C094C16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1A998-0831-4C43-8B54-36F1A7CE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13A4-F9D8-489E-B60B-EE2BBCB24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95ED-A8F2-4F35-8EA7-0522307AA564}" type="datetimeFigureOut">
              <a:rPr lang="en-AU" smtClean="0"/>
              <a:t>14/03/2020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E7FD-AF02-406E-968D-0E43A5081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1AABA-8DCB-4DDC-8C36-06526EC7B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0876-39D8-4EE6-A83C-CDCF07AAAA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9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blue and white sign&#10;&#10;Description automatically generated">
            <a:extLst>
              <a:ext uri="{FF2B5EF4-FFF2-40B4-BE49-F238E27FC236}">
                <a16:creationId xmlns:a16="http://schemas.microsoft.com/office/drawing/2014/main" id="{F6A46D3C-C212-E346-AF18-0C810237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39" y="1257671"/>
            <a:ext cx="9144761" cy="34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5D1F5-9440-482F-9098-5113BC19399C}"/>
              </a:ext>
            </a:extLst>
          </p:cNvPr>
          <p:cNvSpPr txBox="1"/>
          <p:nvPr/>
        </p:nvSpPr>
        <p:spPr>
          <a:xfrm>
            <a:off x="1524000" y="1349406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5. He loves us enough to discipline us – </a:t>
            </a:r>
          </a:p>
          <a:p>
            <a:r>
              <a:rPr lang="en-AU" sz="4400" dirty="0"/>
              <a:t>Proverbs 3:12 the Lord disciplines those he loves, as a father the son he delights in.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12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041F6-1A96-49D0-9815-B5867F211285}"/>
              </a:ext>
            </a:extLst>
          </p:cNvPr>
          <p:cNvSpPr txBox="1"/>
          <p:nvPr/>
        </p:nvSpPr>
        <p:spPr>
          <a:xfrm>
            <a:off x="1524000" y="1287262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6. He gives wisdom generously – </a:t>
            </a:r>
          </a:p>
          <a:p>
            <a:r>
              <a:rPr lang="en-AU" sz="4400" dirty="0"/>
              <a:t>James 1:5 If you need wisdom, ask our generous God, and he will give it to you. He will not rebuke you for asking.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91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96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C2670-A612-433D-A963-915C150545F6}"/>
              </a:ext>
            </a:extLst>
          </p:cNvPr>
          <p:cNvSpPr txBox="1"/>
          <p:nvPr/>
        </p:nvSpPr>
        <p:spPr>
          <a:xfrm>
            <a:off x="1458897" y="1473693"/>
            <a:ext cx="92091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7. He lets us make our own choices – </a:t>
            </a:r>
          </a:p>
          <a:p>
            <a:r>
              <a:rPr lang="en-AU" sz="4400" dirty="0"/>
              <a:t>Prodigal son (Luke 15: 11-32)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82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6BCBD-AFA6-422A-BFF6-1AA95745CA43}"/>
              </a:ext>
            </a:extLst>
          </p:cNvPr>
          <p:cNvSpPr txBox="1"/>
          <p:nvPr/>
        </p:nvSpPr>
        <p:spPr>
          <a:xfrm>
            <a:off x="1615736" y="1296140"/>
            <a:ext cx="89398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8. He knows us intimately – </a:t>
            </a:r>
          </a:p>
          <a:p>
            <a:r>
              <a:rPr lang="en-AU" sz="4400" dirty="0"/>
              <a:t>Psalm 139 ‘O Lord, you have examined my heart and know everything about me…’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797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F7CCB-BC91-4A58-BA30-52CDFFA9E5C3}"/>
              </a:ext>
            </a:extLst>
          </p:cNvPr>
          <p:cNvSpPr txBox="1"/>
          <p:nvPr/>
        </p:nvSpPr>
        <p:spPr>
          <a:xfrm>
            <a:off x="1524000" y="1104607"/>
            <a:ext cx="92298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Isaiah 1:2-4 ‘This is what the Lord says: “The children I raised and cared for have rebelled against me. Even an ox knows its owner and a donkey recognises its master’s care— but Israel doesn’t know its master. My people don’t recognise my care for them.’</a:t>
            </a:r>
          </a:p>
        </p:txBody>
      </p:sp>
    </p:spTree>
    <p:extLst>
      <p:ext uri="{BB962C8B-B14F-4D97-AF65-F5344CB8AC3E}">
        <p14:creationId xmlns:p14="http://schemas.microsoft.com/office/powerpoint/2010/main" val="87821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FAA0B-AF91-4613-9FC2-CAE1CDD1BAFF}"/>
              </a:ext>
            </a:extLst>
          </p:cNvPr>
          <p:cNvSpPr txBox="1"/>
          <p:nvPr/>
        </p:nvSpPr>
        <p:spPr>
          <a:xfrm>
            <a:off x="2032987" y="2316163"/>
            <a:ext cx="825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Some parenting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363380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193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9A161-5468-4096-828B-840384F93E2E}"/>
              </a:ext>
            </a:extLst>
          </p:cNvPr>
          <p:cNvSpPr txBox="1"/>
          <p:nvPr/>
        </p:nvSpPr>
        <p:spPr>
          <a:xfrm>
            <a:off x="1775534" y="1766656"/>
            <a:ext cx="863797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Genesis 2: 24 This explains why a man leaves his father and mother and is joined to his wife, and the two are united into one.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313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98688-66FA-402C-84B5-77B1C2C0356A}"/>
              </a:ext>
            </a:extLst>
          </p:cNvPr>
          <p:cNvSpPr txBox="1"/>
          <p:nvPr/>
        </p:nvSpPr>
        <p:spPr>
          <a:xfrm>
            <a:off x="1600200" y="131445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Parenting:</a:t>
            </a:r>
          </a:p>
          <a:p>
            <a:r>
              <a:rPr lang="en-AU" sz="4400" dirty="0"/>
              <a:t>Balance of warmth and firmness</a:t>
            </a:r>
          </a:p>
          <a:p>
            <a:endParaRPr lang="en-AU" sz="4400" dirty="0"/>
          </a:p>
          <a:p>
            <a:r>
              <a:rPr lang="en-AU" sz="4400" dirty="0"/>
              <a:t>4 parenting styles</a:t>
            </a:r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57005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 descr="Image result for parenting balance warmth and firmness">
            <a:extLst>
              <a:ext uri="{FF2B5EF4-FFF2-40B4-BE49-F238E27FC236}">
                <a16:creationId xmlns:a16="http://schemas.microsoft.com/office/drawing/2014/main" id="{43895CF8-B9F6-4EC0-B97F-1ECACA80F8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6" y="1600200"/>
            <a:ext cx="5743574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parenting balance warmth and firmness">
            <a:extLst>
              <a:ext uri="{FF2B5EF4-FFF2-40B4-BE49-F238E27FC236}">
                <a16:creationId xmlns:a16="http://schemas.microsoft.com/office/drawing/2014/main" id="{8CCD6F78-7C25-4D53-9E66-B612860596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606550"/>
            <a:ext cx="5743574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18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200025"/>
            <a:ext cx="9144000" cy="6858000"/>
          </a:xfrm>
          <a:prstGeom prst="rect">
            <a:avLst/>
          </a:prstGeom>
        </p:spPr>
      </p:pic>
      <p:pic>
        <p:nvPicPr>
          <p:cNvPr id="7" name="Picture 6" descr="Image result for parenting balance warmth and firmness">
            <a:extLst>
              <a:ext uri="{FF2B5EF4-FFF2-40B4-BE49-F238E27FC236}">
                <a16:creationId xmlns:a16="http://schemas.microsoft.com/office/drawing/2014/main" id="{8BC19003-E560-4BC7-9DD1-FAE35F2F29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433512"/>
            <a:ext cx="5743574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C1D85-CEB6-45D2-995F-462A2FF1E54C}"/>
              </a:ext>
            </a:extLst>
          </p:cNvPr>
          <p:cNvSpPr txBox="1"/>
          <p:nvPr/>
        </p:nvSpPr>
        <p:spPr>
          <a:xfrm>
            <a:off x="6459984" y="4245253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</a:rPr>
              <a:t>Neglectful</a:t>
            </a:r>
          </a:p>
        </p:txBody>
      </p:sp>
    </p:spTree>
    <p:extLst>
      <p:ext uri="{BB962C8B-B14F-4D97-AF65-F5344CB8AC3E}">
        <p14:creationId xmlns:p14="http://schemas.microsoft.com/office/powerpoint/2010/main" val="404690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904B98D-1240-A74A-ADDD-133696C8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3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 descr="Image result for parenting balance warmth and firmness">
            <a:extLst>
              <a:ext uri="{FF2B5EF4-FFF2-40B4-BE49-F238E27FC236}">
                <a16:creationId xmlns:a16="http://schemas.microsoft.com/office/drawing/2014/main" id="{02517F74-A055-429B-A3F6-DB68339341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606550"/>
            <a:ext cx="5743574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CCB4E-80AB-4AB6-ABB0-433E4EFA0FFD}"/>
              </a:ext>
            </a:extLst>
          </p:cNvPr>
          <p:cNvSpPr txBox="1"/>
          <p:nvPr/>
        </p:nvSpPr>
        <p:spPr>
          <a:xfrm>
            <a:off x="2911875" y="4309160"/>
            <a:ext cx="26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</a:rPr>
              <a:t>Authoritarian</a:t>
            </a:r>
          </a:p>
        </p:txBody>
      </p:sp>
    </p:spTree>
    <p:extLst>
      <p:ext uri="{BB962C8B-B14F-4D97-AF65-F5344CB8AC3E}">
        <p14:creationId xmlns:p14="http://schemas.microsoft.com/office/powerpoint/2010/main" val="9828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 descr="Image result for parenting balance warmth and firmness">
            <a:extLst>
              <a:ext uri="{FF2B5EF4-FFF2-40B4-BE49-F238E27FC236}">
                <a16:creationId xmlns:a16="http://schemas.microsoft.com/office/drawing/2014/main" id="{39FA4ECF-108B-40E0-A4C5-23558E3965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606550"/>
            <a:ext cx="5743574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4D43D-DEC7-4E72-8066-A86CDDC491B2}"/>
              </a:ext>
            </a:extLst>
          </p:cNvPr>
          <p:cNvSpPr txBox="1"/>
          <p:nvPr/>
        </p:nvSpPr>
        <p:spPr>
          <a:xfrm>
            <a:off x="6641167" y="289417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</a:rPr>
              <a:t>Indulgent</a:t>
            </a:r>
          </a:p>
        </p:txBody>
      </p:sp>
    </p:spTree>
    <p:extLst>
      <p:ext uri="{BB962C8B-B14F-4D97-AF65-F5344CB8AC3E}">
        <p14:creationId xmlns:p14="http://schemas.microsoft.com/office/powerpoint/2010/main" val="120385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 descr="Image result for parenting balance warmth and firmness">
            <a:extLst>
              <a:ext uri="{FF2B5EF4-FFF2-40B4-BE49-F238E27FC236}">
                <a16:creationId xmlns:a16="http://schemas.microsoft.com/office/drawing/2014/main" id="{59465580-C896-4804-BDA0-9B8D5065AB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606550"/>
            <a:ext cx="5743574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E0E38-514C-4C7C-A394-D8D5D00C9FFC}"/>
              </a:ext>
            </a:extLst>
          </p:cNvPr>
          <p:cNvSpPr txBox="1"/>
          <p:nvPr/>
        </p:nvSpPr>
        <p:spPr>
          <a:xfrm>
            <a:off x="2920753" y="3045041"/>
            <a:ext cx="292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00B050"/>
                </a:solidFill>
              </a:rPr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363410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C3AF4-F0E5-4B99-8B3A-8EAD036BA09B}"/>
              </a:ext>
            </a:extLst>
          </p:cNvPr>
          <p:cNvSpPr txBox="1"/>
          <p:nvPr/>
        </p:nvSpPr>
        <p:spPr>
          <a:xfrm>
            <a:off x="1864311" y="1429305"/>
            <a:ext cx="82118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u="sng" dirty="0"/>
              <a:t>Discipline</a:t>
            </a:r>
            <a:r>
              <a:rPr lang="en-AU" sz="4400" dirty="0"/>
              <a:t>: </a:t>
            </a:r>
          </a:p>
          <a:p>
            <a:r>
              <a:rPr lang="en-AU" sz="4400" dirty="0"/>
              <a:t>the practice of training people to obey rules or a code of behaviour, using punishment to correct disobedience.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82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D13A8-DF2C-4F28-8FEC-33A7F791342D}"/>
              </a:ext>
            </a:extLst>
          </p:cNvPr>
          <p:cNvSpPr txBox="1"/>
          <p:nvPr/>
        </p:nvSpPr>
        <p:spPr>
          <a:xfrm>
            <a:off x="1660124" y="1420427"/>
            <a:ext cx="84337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Proverbs 13:24 </a:t>
            </a:r>
          </a:p>
          <a:p>
            <a:r>
              <a:rPr lang="en-AU" sz="4400" dirty="0"/>
              <a:t>Those who spare the rod of discipline hate their children. Those who love their children care enough to discipline them.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333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A23B7-0340-462F-9A3B-FB489CA66D36}"/>
              </a:ext>
            </a:extLst>
          </p:cNvPr>
          <p:cNvSpPr txBox="1"/>
          <p:nvPr/>
        </p:nvSpPr>
        <p:spPr>
          <a:xfrm>
            <a:off x="1524000" y="1376039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Proverbs 19:18 </a:t>
            </a:r>
          </a:p>
          <a:p>
            <a:r>
              <a:rPr lang="en-AU" sz="4400" dirty="0"/>
              <a:t>Discipline your children while there is hope. Otherwise you will ruin their lives.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5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47" y="80963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DC1A1E-E762-43F2-9FA1-3ED6A3D0FA25}"/>
              </a:ext>
            </a:extLst>
          </p:cNvPr>
          <p:cNvSpPr txBox="1"/>
          <p:nvPr/>
        </p:nvSpPr>
        <p:spPr>
          <a:xfrm>
            <a:off x="1313894" y="1242874"/>
            <a:ext cx="893389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Proverbs 29:</a:t>
            </a:r>
          </a:p>
          <a:p>
            <a:r>
              <a:rPr lang="en-AU" sz="4400" dirty="0"/>
              <a:t>15 To discipline a child produces wisdom, but a mother is disgraced by an undisciplined child. </a:t>
            </a:r>
          </a:p>
          <a:p>
            <a:r>
              <a:rPr lang="en-AU" sz="4400" dirty="0"/>
              <a:t>17 Discipline your children, and they will give you peace of mind and will make your heart glad.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34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3EA8A-5255-4279-A337-4580565055D2}"/>
              </a:ext>
            </a:extLst>
          </p:cNvPr>
          <p:cNvSpPr txBox="1"/>
          <p:nvPr/>
        </p:nvSpPr>
        <p:spPr>
          <a:xfrm>
            <a:off x="1686757" y="1358283"/>
            <a:ext cx="88332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Ephesians 6: 4</a:t>
            </a:r>
          </a:p>
          <a:p>
            <a:r>
              <a:rPr lang="en-AU" sz="4400" dirty="0"/>
              <a:t>Fathers, do not provoke your children to anger by the way you treat them. Rather, bring them up with the discipline and instruction that comes from the Lord.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75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2B9C56-434E-4B13-A7B9-D7040F54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-180975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8F46B-B72C-4B67-97CD-510AB2C8D388}"/>
              </a:ext>
            </a:extLst>
          </p:cNvPr>
          <p:cNvSpPr txBox="1"/>
          <p:nvPr/>
        </p:nvSpPr>
        <p:spPr>
          <a:xfrm>
            <a:off x="1609725" y="1390650"/>
            <a:ext cx="8886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traps to avoid: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/>
              <a:t>You are not your child’s best friend!</a:t>
            </a:r>
          </a:p>
        </p:txBody>
      </p:sp>
    </p:spTree>
    <p:extLst>
      <p:ext uri="{BB962C8B-B14F-4D97-AF65-F5344CB8AC3E}">
        <p14:creationId xmlns:p14="http://schemas.microsoft.com/office/powerpoint/2010/main" val="3642475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D0511-57AF-4D3D-BABF-57A14488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3C705-7E89-4EEF-A749-F98A4D8DBCED}"/>
              </a:ext>
            </a:extLst>
          </p:cNvPr>
          <p:cNvSpPr txBox="1"/>
          <p:nvPr/>
        </p:nvSpPr>
        <p:spPr>
          <a:xfrm>
            <a:off x="1609725" y="1390650"/>
            <a:ext cx="8886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traps to avoid: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/>
              <a:t>You are not your child’s best friend!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/>
              <a:t>Helicopter parenting</a:t>
            </a:r>
          </a:p>
        </p:txBody>
      </p:sp>
    </p:spTree>
    <p:extLst>
      <p:ext uri="{BB962C8B-B14F-4D97-AF65-F5344CB8AC3E}">
        <p14:creationId xmlns:p14="http://schemas.microsoft.com/office/powerpoint/2010/main" val="139917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F45E0D5-E940-3043-8616-036808437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9860E0-EB8A-4543-9D5E-6803E845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A7B8A-1A31-4A6C-836A-88B289B86A56}"/>
              </a:ext>
            </a:extLst>
          </p:cNvPr>
          <p:cNvSpPr txBox="1"/>
          <p:nvPr/>
        </p:nvSpPr>
        <p:spPr>
          <a:xfrm>
            <a:off x="1609725" y="1390650"/>
            <a:ext cx="88868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traps to avoid: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/>
              <a:t>You are not your child’s best friend!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/>
              <a:t>Helicopter parenting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/>
              <a:t>Lawnmower parenting</a:t>
            </a:r>
          </a:p>
        </p:txBody>
      </p:sp>
    </p:spTree>
    <p:extLst>
      <p:ext uri="{BB962C8B-B14F-4D97-AF65-F5344CB8AC3E}">
        <p14:creationId xmlns:p14="http://schemas.microsoft.com/office/powerpoint/2010/main" val="378780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AAB6EF-7CDD-4984-AC85-C0DC8D93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6C8B6E-6246-42BA-BD50-9520FC9DB43B}"/>
              </a:ext>
            </a:extLst>
          </p:cNvPr>
          <p:cNvSpPr txBox="1"/>
          <p:nvPr/>
        </p:nvSpPr>
        <p:spPr>
          <a:xfrm>
            <a:off x="1662112" y="1705392"/>
            <a:ext cx="89963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Ages and stages:</a:t>
            </a:r>
          </a:p>
          <a:p>
            <a:endParaRPr lang="en-AU" sz="4400" dirty="0"/>
          </a:p>
          <a:p>
            <a:r>
              <a:rPr lang="en-AU" sz="4400" dirty="0">
                <a:solidFill>
                  <a:srgbClr val="00B050"/>
                </a:solidFill>
              </a:rPr>
              <a:t>0-3 years </a:t>
            </a:r>
          </a:p>
        </p:txBody>
      </p:sp>
      <p:pic>
        <p:nvPicPr>
          <p:cNvPr id="3076" name="Picture 4" descr="Image result for parent and toddler">
            <a:extLst>
              <a:ext uri="{FF2B5EF4-FFF2-40B4-BE49-F238E27FC236}">
                <a16:creationId xmlns:a16="http://schemas.microsoft.com/office/drawing/2014/main" id="{6487F733-954F-4482-99B9-A27E15A3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87" y="3057525"/>
            <a:ext cx="5581676" cy="29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2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49315A-75F0-4C10-8EAD-5ACFB76C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94F42-B84F-4A20-BB3D-4A617C90FDFA}"/>
              </a:ext>
            </a:extLst>
          </p:cNvPr>
          <p:cNvSpPr txBox="1"/>
          <p:nvPr/>
        </p:nvSpPr>
        <p:spPr>
          <a:xfrm>
            <a:off x="1653144" y="1736348"/>
            <a:ext cx="4738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Ages and stages:</a:t>
            </a:r>
          </a:p>
          <a:p>
            <a:endParaRPr lang="en-AU" sz="4400" dirty="0"/>
          </a:p>
          <a:p>
            <a:r>
              <a:rPr lang="en-AU" sz="4400" dirty="0">
                <a:solidFill>
                  <a:srgbClr val="00B050"/>
                </a:solidFill>
              </a:rPr>
              <a:t>4-8 years </a:t>
            </a:r>
          </a:p>
        </p:txBody>
      </p:sp>
      <p:pic>
        <p:nvPicPr>
          <p:cNvPr id="7170" name="Picture 2" descr="Image result for parent and preschooler">
            <a:extLst>
              <a:ext uri="{FF2B5EF4-FFF2-40B4-BE49-F238E27FC236}">
                <a16:creationId xmlns:a16="http://schemas.microsoft.com/office/drawing/2014/main" id="{0C9E586F-015A-41E1-AD48-C534373B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457317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23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58DCED-4783-45EC-8675-B2C7270E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766AF-5CC5-452F-93FD-E5133CF860A8}"/>
              </a:ext>
            </a:extLst>
          </p:cNvPr>
          <p:cNvSpPr txBox="1"/>
          <p:nvPr/>
        </p:nvSpPr>
        <p:spPr>
          <a:xfrm>
            <a:off x="1690687" y="1705392"/>
            <a:ext cx="7435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Ages and stages:</a:t>
            </a:r>
          </a:p>
          <a:p>
            <a:endParaRPr lang="en-AU" sz="4400" dirty="0"/>
          </a:p>
          <a:p>
            <a:r>
              <a:rPr lang="en-AU" sz="4400" dirty="0">
                <a:solidFill>
                  <a:srgbClr val="00B050"/>
                </a:solidFill>
              </a:rPr>
              <a:t>9-12 years </a:t>
            </a:r>
          </a:p>
        </p:txBody>
      </p:sp>
      <p:pic>
        <p:nvPicPr>
          <p:cNvPr id="6146" name="Picture 2" descr="Image result for parent and 10 year old child">
            <a:extLst>
              <a:ext uri="{FF2B5EF4-FFF2-40B4-BE49-F238E27FC236}">
                <a16:creationId xmlns:a16="http://schemas.microsoft.com/office/drawing/2014/main" id="{38DA001D-51DB-462D-B593-F459140D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471738"/>
            <a:ext cx="3942994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800B69-B56A-4E63-8F55-72027977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80" y="0"/>
            <a:ext cx="9423840" cy="70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902A2-12E9-40D0-958E-5CAB70FA037B}"/>
              </a:ext>
            </a:extLst>
          </p:cNvPr>
          <p:cNvSpPr txBox="1"/>
          <p:nvPr/>
        </p:nvSpPr>
        <p:spPr>
          <a:xfrm>
            <a:off x="1522193" y="1705392"/>
            <a:ext cx="38075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Ages and stages:</a:t>
            </a:r>
          </a:p>
          <a:p>
            <a:endParaRPr lang="en-AU" sz="4400" dirty="0"/>
          </a:p>
          <a:p>
            <a:r>
              <a:rPr lang="en-AU" sz="4400" dirty="0" err="1">
                <a:solidFill>
                  <a:srgbClr val="00B050"/>
                </a:solidFill>
              </a:rPr>
              <a:t>Adolesence</a:t>
            </a:r>
            <a:endParaRPr lang="en-AU" sz="4400" dirty="0">
              <a:solidFill>
                <a:srgbClr val="00B050"/>
              </a:solidFill>
            </a:endParaRPr>
          </a:p>
        </p:txBody>
      </p:sp>
      <p:pic>
        <p:nvPicPr>
          <p:cNvPr id="5126" name="Picture 6" descr="Image result for parent and teenager">
            <a:extLst>
              <a:ext uri="{FF2B5EF4-FFF2-40B4-BE49-F238E27FC236}">
                <a16:creationId xmlns:a16="http://schemas.microsoft.com/office/drawing/2014/main" id="{950C0920-6F76-40C6-BBDB-97E83E4E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92" y="2552700"/>
            <a:ext cx="4291729" cy="28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94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F6B6AB-8C86-4E40-A21E-CCC50E10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862E6C-6C98-4096-9365-C67294D94062}"/>
              </a:ext>
            </a:extLst>
          </p:cNvPr>
          <p:cNvSpPr txBox="1"/>
          <p:nvPr/>
        </p:nvSpPr>
        <p:spPr>
          <a:xfrm>
            <a:off x="1662113" y="1705392"/>
            <a:ext cx="4433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Ages and stages:</a:t>
            </a:r>
          </a:p>
          <a:p>
            <a:endParaRPr lang="en-AU" sz="4400" dirty="0"/>
          </a:p>
          <a:p>
            <a:r>
              <a:rPr lang="en-AU" sz="4400" dirty="0">
                <a:solidFill>
                  <a:srgbClr val="00B050"/>
                </a:solidFill>
              </a:rPr>
              <a:t>Adult children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2D6F3A-27EE-47F6-A32B-1C86ABC7D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500" b="30139"/>
          <a:stretch/>
        </p:blipFill>
        <p:spPr>
          <a:xfrm>
            <a:off x="5338762" y="2588505"/>
            <a:ext cx="5191125" cy="32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312F13-D4C3-4CC2-BF92-881A94CB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36EB8D-0991-40A5-901A-8FB8197A6CB3}"/>
              </a:ext>
            </a:extLst>
          </p:cNvPr>
          <p:cNvSpPr txBox="1"/>
          <p:nvPr/>
        </p:nvSpPr>
        <p:spPr>
          <a:xfrm>
            <a:off x="1790700" y="1638300"/>
            <a:ext cx="8877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Proverbs 17: 6 </a:t>
            </a:r>
          </a:p>
          <a:p>
            <a:r>
              <a:rPr lang="en-AU" sz="4400" dirty="0"/>
              <a:t>Grandchildren are the crowning glory of the aged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1989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696F4B-5B1B-484A-A3CD-B220915A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2E65C-9253-462E-BE1C-D562C92DA3D7}"/>
              </a:ext>
            </a:extLst>
          </p:cNvPr>
          <p:cNvSpPr txBox="1"/>
          <p:nvPr/>
        </p:nvSpPr>
        <p:spPr>
          <a:xfrm>
            <a:off x="1404937" y="1314867"/>
            <a:ext cx="9382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adult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Be available but set boundaries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018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2B0A-814D-4476-9945-F03ED77B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CDE377-EF7D-4F38-883A-AE5B37909D46}"/>
              </a:ext>
            </a:extLst>
          </p:cNvPr>
          <p:cNvSpPr txBox="1"/>
          <p:nvPr/>
        </p:nvSpPr>
        <p:spPr>
          <a:xfrm>
            <a:off x="1404937" y="1314867"/>
            <a:ext cx="9382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adult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Be available but set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Share your wisdom and insight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974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2A07AB-530E-4E47-8AEC-1ECCD9D16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D5A501-D88F-4EAA-B7B8-86BEE966CD5A}"/>
              </a:ext>
            </a:extLst>
          </p:cNvPr>
          <p:cNvSpPr txBox="1"/>
          <p:nvPr/>
        </p:nvSpPr>
        <p:spPr>
          <a:xfrm>
            <a:off x="1404937" y="1314867"/>
            <a:ext cx="93821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adult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Be available but set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Share your wisdom and 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Embrace their new ‘normal’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3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7F04A-7E0F-4CD1-9CFB-2F29622A03B3}"/>
              </a:ext>
            </a:extLst>
          </p:cNvPr>
          <p:cNvSpPr txBox="1"/>
          <p:nvPr/>
        </p:nvSpPr>
        <p:spPr>
          <a:xfrm>
            <a:off x="1524000" y="1260629"/>
            <a:ext cx="89960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Psalm 127:3 Children are a gift from the Lord; they are a reward from him. 4 Children born to a young man are like arrows in a warrior’s hands. 5 How joyful is the man whose quiver is full of them!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7884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708B78-ADBC-4E08-8578-9C3A3523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99A20-7BA8-4841-A8FB-11EB42EE8548}"/>
              </a:ext>
            </a:extLst>
          </p:cNvPr>
          <p:cNvSpPr txBox="1"/>
          <p:nvPr/>
        </p:nvSpPr>
        <p:spPr>
          <a:xfrm>
            <a:off x="1404937" y="1314867"/>
            <a:ext cx="93821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adult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Be available but set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Share your wisdom and 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Embrace their new ‘normal’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Prepare them for hardship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08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ED52E4-FE00-4268-A681-86873C10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C562A-B6A3-444F-9C48-F8AA81EEB391}"/>
              </a:ext>
            </a:extLst>
          </p:cNvPr>
          <p:cNvSpPr txBox="1"/>
          <p:nvPr/>
        </p:nvSpPr>
        <p:spPr>
          <a:xfrm>
            <a:off x="1404937" y="1314867"/>
            <a:ext cx="93821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adult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Be available but set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Share your wisdom and 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Embrace their new ‘normal’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Prepare them for hardship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Pray continually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238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C7EF19-0D7C-48FF-B28D-854AEBA81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29317-0DD0-4EB3-BD76-0BB101DDFD51}"/>
              </a:ext>
            </a:extLst>
          </p:cNvPr>
          <p:cNvSpPr txBox="1"/>
          <p:nvPr/>
        </p:nvSpPr>
        <p:spPr>
          <a:xfrm>
            <a:off x="1404937" y="1071801"/>
            <a:ext cx="93821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Parenting adult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Recognise and respect your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Share your wisdom and 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Be available but set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Prepare them for hardship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Embrace their new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Pray continually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400" dirty="0"/>
              <a:t>Entrust them to God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157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76AFA2-CED9-4B24-B69C-AAB59E59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33038-2707-4AF5-9765-DBC739532CE8}"/>
              </a:ext>
            </a:extLst>
          </p:cNvPr>
          <p:cNvSpPr txBox="1"/>
          <p:nvPr/>
        </p:nvSpPr>
        <p:spPr>
          <a:xfrm>
            <a:off x="1642369" y="1500326"/>
            <a:ext cx="85580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Proverbs 22:6 </a:t>
            </a:r>
          </a:p>
          <a:p>
            <a:r>
              <a:rPr lang="en-AU" sz="4400" dirty="0"/>
              <a:t>Direct your children onto the right path, and when they are older, they will not leave it.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5134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5A5E67-9E7A-4342-9D8F-57FFA603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AEAAA4-D07B-4892-BA0C-CBB8F067912A}"/>
              </a:ext>
            </a:extLst>
          </p:cNvPr>
          <p:cNvSpPr txBox="1"/>
          <p:nvPr/>
        </p:nvSpPr>
        <p:spPr>
          <a:xfrm>
            <a:off x="1581150" y="1209675"/>
            <a:ext cx="9029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Deuteronomy 6:6 And you must commit yourselves wholeheartedly to these commands that I am giving you today. 7 Repeat them again and again to your children. Talk about them when you are at home and when you are on the road,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0246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9F206F-C35A-4ACB-9C9E-BBEB6DC0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7302E-0CA7-42DC-BFEC-6D6CDD7559F3}"/>
              </a:ext>
            </a:extLst>
          </p:cNvPr>
          <p:cNvSpPr txBox="1"/>
          <p:nvPr/>
        </p:nvSpPr>
        <p:spPr>
          <a:xfrm>
            <a:off x="1642369" y="1509204"/>
            <a:ext cx="88865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when you are going to bed and when you are getting up</a:t>
            </a:r>
            <a:r>
              <a:rPr lang="en-AU" dirty="0"/>
              <a:t>. </a:t>
            </a:r>
            <a:r>
              <a:rPr lang="en-AU" sz="4400" dirty="0"/>
              <a:t>8 Tie them to your hands and wear them on your forehead as reminders. 9 Write them on the doorposts of your house and on your gates.</a:t>
            </a:r>
          </a:p>
        </p:txBody>
      </p:sp>
    </p:spTree>
    <p:extLst>
      <p:ext uri="{BB962C8B-B14F-4D97-AF65-F5344CB8AC3E}">
        <p14:creationId xmlns:p14="http://schemas.microsoft.com/office/powerpoint/2010/main" val="1540457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F1830B-87DD-4494-AD7D-EC2F642E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68A4C-76CC-418F-919E-4CE2FD6C57C2}"/>
              </a:ext>
            </a:extLst>
          </p:cNvPr>
          <p:cNvSpPr txBox="1"/>
          <p:nvPr/>
        </p:nvSpPr>
        <p:spPr>
          <a:xfrm>
            <a:off x="1524000" y="1331650"/>
            <a:ext cx="88096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Psalm 76: </a:t>
            </a:r>
          </a:p>
          <a:p>
            <a:r>
              <a:rPr lang="en-AU" sz="4400" dirty="0"/>
              <a:t>We will not hide these truths from our children;  we will tell the next generation about the glorious deeds of the Lord…So each generation should set its hope anew on God.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6639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A4AB1E54-4EF3-AF49-9D81-23BF2087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04D7B-4F83-49FF-A670-79AB31A68D67}"/>
              </a:ext>
            </a:extLst>
          </p:cNvPr>
          <p:cNvSpPr txBox="1"/>
          <p:nvPr/>
        </p:nvSpPr>
        <p:spPr>
          <a:xfrm>
            <a:off x="1624614" y="2124177"/>
            <a:ext cx="8114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/>
              <a:t>1.Parenting is a lifetime gig</a:t>
            </a:r>
          </a:p>
          <a:p>
            <a:r>
              <a:rPr lang="en-AU" sz="5400" dirty="0"/>
              <a:t>2.Parenting at each stage has its challenges and joys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52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2F30D-210B-4E15-9027-5DCC1B642441}"/>
              </a:ext>
            </a:extLst>
          </p:cNvPr>
          <p:cNvSpPr txBox="1"/>
          <p:nvPr/>
        </p:nvSpPr>
        <p:spPr>
          <a:xfrm>
            <a:off x="1689716" y="1278583"/>
            <a:ext cx="84781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1. His patience and kindness never run out – </a:t>
            </a:r>
            <a:br>
              <a:rPr lang="en-AU" sz="4400" dirty="0"/>
            </a:br>
            <a:r>
              <a:rPr lang="en-AU" sz="4400" dirty="0"/>
              <a:t>Psalm 103:17 But the love of the Lord remains forever with those who fear him.</a:t>
            </a:r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20738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B1666-434B-44D7-86A0-5EB7712790C4}"/>
              </a:ext>
            </a:extLst>
          </p:cNvPr>
          <p:cNvSpPr txBox="1"/>
          <p:nvPr/>
        </p:nvSpPr>
        <p:spPr>
          <a:xfrm>
            <a:off x="1766656" y="1384917"/>
            <a:ext cx="870011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2. He is always approachable – Hebrew 4:16 So let us come boldly to the throne of our gracious God. There we will receive his mercy, and we will find grace to help us when we need it most.</a:t>
            </a:r>
          </a:p>
          <a:p>
            <a:endParaRPr lang="en-AU" sz="4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602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F6CE0-E5A9-49AD-84C2-42108A21661F}"/>
              </a:ext>
            </a:extLst>
          </p:cNvPr>
          <p:cNvSpPr txBox="1"/>
          <p:nvPr/>
        </p:nvSpPr>
        <p:spPr>
          <a:xfrm>
            <a:off x="1606858" y="1322773"/>
            <a:ext cx="87622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3. God as the perfect parent:</a:t>
            </a:r>
          </a:p>
          <a:p>
            <a:r>
              <a:rPr lang="en-AU" sz="4400" dirty="0"/>
              <a:t>His love is unconditional – </a:t>
            </a:r>
          </a:p>
          <a:p>
            <a:r>
              <a:rPr lang="en-AU" sz="4400" dirty="0"/>
              <a:t>Romans 8:38-39 …indeed, nothing in all creation will ever be able to separate us from the love of God that is revealed in Christ Jesus our Lord.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89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0432C-21CC-1D4F-A628-446BE20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DB0BA-9753-455F-A273-47F1132BCB1E}"/>
              </a:ext>
            </a:extLst>
          </p:cNvPr>
          <p:cNvSpPr txBox="1"/>
          <p:nvPr/>
        </p:nvSpPr>
        <p:spPr>
          <a:xfrm>
            <a:off x="1524000" y="1296633"/>
            <a:ext cx="8898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God as the perfect parent:</a:t>
            </a:r>
          </a:p>
          <a:p>
            <a:r>
              <a:rPr lang="en-AU" sz="4400" dirty="0"/>
              <a:t>4. He has our very best in mind –</a:t>
            </a:r>
          </a:p>
          <a:p>
            <a:r>
              <a:rPr lang="en-AU" sz="4400" dirty="0"/>
              <a:t>John 10:10 My purpose is to give them a rich and satisfying life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903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86E7B78DD5548AA0CE576192E6876" ma:contentTypeVersion="10" ma:contentTypeDescription="Create a new document." ma:contentTypeScope="" ma:versionID="2f6b1a54fef7435d2015427ebe2bea24">
  <xsd:schema xmlns:xsd="http://www.w3.org/2001/XMLSchema" xmlns:xs="http://www.w3.org/2001/XMLSchema" xmlns:p="http://schemas.microsoft.com/office/2006/metadata/properties" xmlns:ns3="dc08c8ba-b02b-4782-a13a-34e230b4334e" targetNamespace="http://schemas.microsoft.com/office/2006/metadata/properties" ma:root="true" ma:fieldsID="18ecafd5a3fcda9ac2b9c33f04c41d27" ns3:_="">
    <xsd:import namespace="dc08c8ba-b02b-4782-a13a-34e230b43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8c8ba-b02b-4782-a13a-34e230b43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506FB-B002-43BA-8DE2-6ACE45AAE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474CF-13C0-422A-B19E-0842847746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E25F91-9E24-4F31-A016-0A2A89D8B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8c8ba-b02b-4782-a13a-34e230b43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973</Words>
  <Application>Microsoft Office PowerPoint</Application>
  <PresentationFormat>Widescreen</PresentationFormat>
  <Paragraphs>136</Paragraphs>
  <Slides>47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Wraight</dc:creator>
  <cp:lastModifiedBy>Jenny Wraight</cp:lastModifiedBy>
  <cp:revision>1</cp:revision>
  <dcterms:created xsi:type="dcterms:W3CDTF">2020-03-13T04:55:52Z</dcterms:created>
  <dcterms:modified xsi:type="dcterms:W3CDTF">2020-03-14T04:07:20Z</dcterms:modified>
</cp:coreProperties>
</file>